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01" r:id="rId5"/>
  </p:sldMasterIdLst>
  <p:notesMasterIdLst>
    <p:notesMasterId r:id="rId17"/>
  </p:notesMasterIdLst>
  <p:sldIdLst>
    <p:sldId id="256" r:id="rId6"/>
    <p:sldId id="260" r:id="rId7"/>
    <p:sldId id="258" r:id="rId8"/>
    <p:sldId id="259" r:id="rId9"/>
    <p:sldId id="257" r:id="rId10"/>
    <p:sldId id="261" r:id="rId11"/>
    <p:sldId id="262" r:id="rId12"/>
    <p:sldId id="263" r:id="rId13"/>
    <p:sldId id="264" r:id="rId14"/>
    <p:sldId id="26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FFBD39-7146-458D-85E4-67AA67643C7E}" v="24" dt="2025-02-26T17:58:13.405"/>
    <p1510:client id="{B33403F7-09D0-4B10-9F44-D541C5614A51}" v="2" dt="2025-02-26T21:38:58.496"/>
    <p1510:client id="{E9D75937-AF40-4E6D-85D6-9155A73C323C}" v="122" dt="2025-02-26T16:24:06.1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FDE0AE-5E24-4042-B9AD-FE853ABC294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DDE2518-0132-4489-ACF2-946F749F181B}">
      <dgm:prSet/>
      <dgm:spPr/>
      <dgm:t>
        <a:bodyPr/>
        <a:lstStyle/>
        <a:p>
          <a:r>
            <a:rPr lang="en-US"/>
            <a:t>What were your goals for your learners with respect to Whole Health education?</a:t>
          </a:r>
        </a:p>
      </dgm:t>
    </dgm:pt>
    <dgm:pt modelId="{11EF9ADB-7103-4D28-B7FC-81FBDEB094C1}" type="parTrans" cxnId="{A4D781D1-FE9B-48E6-BA88-66E758EBCDD2}">
      <dgm:prSet/>
      <dgm:spPr/>
      <dgm:t>
        <a:bodyPr/>
        <a:lstStyle/>
        <a:p>
          <a:endParaRPr lang="en-US"/>
        </a:p>
      </dgm:t>
    </dgm:pt>
    <dgm:pt modelId="{B4DC6F06-E390-4338-A0AD-94369CA333C9}" type="sibTrans" cxnId="{A4D781D1-FE9B-48E6-BA88-66E758EBCDD2}">
      <dgm:prSet/>
      <dgm:spPr/>
      <dgm:t>
        <a:bodyPr/>
        <a:lstStyle/>
        <a:p>
          <a:endParaRPr lang="en-US"/>
        </a:p>
      </dgm:t>
    </dgm:pt>
    <dgm:pt modelId="{0B8977D0-E1F4-4561-AD50-671B007E2844}">
      <dgm:prSet/>
      <dgm:spPr/>
      <dgm:t>
        <a:bodyPr/>
        <a:lstStyle/>
        <a:p>
          <a:r>
            <a:rPr lang="en-US"/>
            <a:t>How did you integrate this into your rotations/curricula?</a:t>
          </a:r>
        </a:p>
      </dgm:t>
    </dgm:pt>
    <dgm:pt modelId="{84D26F31-2D37-44BA-823C-6E44E6122029}" type="parTrans" cxnId="{52A7295F-6CC7-4DBE-9AE4-1FC00ECE5FA4}">
      <dgm:prSet/>
      <dgm:spPr/>
      <dgm:t>
        <a:bodyPr/>
        <a:lstStyle/>
        <a:p>
          <a:endParaRPr lang="en-US"/>
        </a:p>
      </dgm:t>
    </dgm:pt>
    <dgm:pt modelId="{D8119FBD-47F6-4EAD-A989-E2C8F07E0129}" type="sibTrans" cxnId="{52A7295F-6CC7-4DBE-9AE4-1FC00ECE5FA4}">
      <dgm:prSet/>
      <dgm:spPr/>
      <dgm:t>
        <a:bodyPr/>
        <a:lstStyle/>
        <a:p>
          <a:endParaRPr lang="en-US"/>
        </a:p>
      </dgm:t>
    </dgm:pt>
    <dgm:pt modelId="{1801F025-6C12-4CB5-A37C-CE4EE2D95553}">
      <dgm:prSet/>
      <dgm:spPr/>
      <dgm:t>
        <a:bodyPr/>
        <a:lstStyle/>
        <a:p>
          <a:r>
            <a:rPr lang="en-US"/>
            <a:t>What resources have been helpful for curricular development?</a:t>
          </a:r>
        </a:p>
      </dgm:t>
    </dgm:pt>
    <dgm:pt modelId="{26EFFAC0-CBED-4721-B3F8-CCAF5E9CC05F}" type="parTrans" cxnId="{1CDAB521-CB14-45C2-8E8A-096640CF9024}">
      <dgm:prSet/>
      <dgm:spPr/>
      <dgm:t>
        <a:bodyPr/>
        <a:lstStyle/>
        <a:p>
          <a:endParaRPr lang="en-US"/>
        </a:p>
      </dgm:t>
    </dgm:pt>
    <dgm:pt modelId="{4603442C-A26F-480F-9B66-B080B46A40BA}" type="sibTrans" cxnId="{1CDAB521-CB14-45C2-8E8A-096640CF9024}">
      <dgm:prSet/>
      <dgm:spPr/>
      <dgm:t>
        <a:bodyPr/>
        <a:lstStyle/>
        <a:p>
          <a:endParaRPr lang="en-US"/>
        </a:p>
      </dgm:t>
    </dgm:pt>
    <dgm:pt modelId="{EAE3B636-4058-4D73-A56D-B89C18F409D7}" type="pres">
      <dgm:prSet presAssocID="{20FDE0AE-5E24-4042-B9AD-FE853ABC2940}" presName="linear" presStyleCnt="0">
        <dgm:presLayoutVars>
          <dgm:animLvl val="lvl"/>
          <dgm:resizeHandles val="exact"/>
        </dgm:presLayoutVars>
      </dgm:prSet>
      <dgm:spPr/>
    </dgm:pt>
    <dgm:pt modelId="{27D742EC-18FF-49AA-A88A-9FD6B70AB218}" type="pres">
      <dgm:prSet presAssocID="{4DDE2518-0132-4489-ACF2-946F749F181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8DF5247-C339-4B7F-8580-EC31CBAF38B3}" type="pres">
      <dgm:prSet presAssocID="{B4DC6F06-E390-4338-A0AD-94369CA333C9}" presName="spacer" presStyleCnt="0"/>
      <dgm:spPr/>
    </dgm:pt>
    <dgm:pt modelId="{5BE338AC-FFB1-4D83-A374-834AE2D16832}" type="pres">
      <dgm:prSet presAssocID="{0B8977D0-E1F4-4561-AD50-671B007E284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D475B3F-7336-4890-866C-866E1D36B4B2}" type="pres">
      <dgm:prSet presAssocID="{D8119FBD-47F6-4EAD-A989-E2C8F07E0129}" presName="spacer" presStyleCnt="0"/>
      <dgm:spPr/>
    </dgm:pt>
    <dgm:pt modelId="{BCB2DC9A-2A7D-4DB0-9E75-FABA253F6308}" type="pres">
      <dgm:prSet presAssocID="{1801F025-6C12-4CB5-A37C-CE4EE2D9555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0584B0C-CC66-4BD8-86DF-12A608E280A1}" type="presOf" srcId="{4DDE2518-0132-4489-ACF2-946F749F181B}" destId="{27D742EC-18FF-49AA-A88A-9FD6B70AB218}" srcOrd="0" destOrd="0" presId="urn:microsoft.com/office/officeart/2005/8/layout/vList2"/>
    <dgm:cxn modelId="{1CDAB521-CB14-45C2-8E8A-096640CF9024}" srcId="{20FDE0AE-5E24-4042-B9AD-FE853ABC2940}" destId="{1801F025-6C12-4CB5-A37C-CE4EE2D95553}" srcOrd="2" destOrd="0" parTransId="{26EFFAC0-CBED-4721-B3F8-CCAF5E9CC05F}" sibTransId="{4603442C-A26F-480F-9B66-B080B46A40BA}"/>
    <dgm:cxn modelId="{52A7295F-6CC7-4DBE-9AE4-1FC00ECE5FA4}" srcId="{20FDE0AE-5E24-4042-B9AD-FE853ABC2940}" destId="{0B8977D0-E1F4-4561-AD50-671B007E2844}" srcOrd="1" destOrd="0" parTransId="{84D26F31-2D37-44BA-823C-6E44E6122029}" sibTransId="{D8119FBD-47F6-4EAD-A989-E2C8F07E0129}"/>
    <dgm:cxn modelId="{AC3BE848-B8BA-4117-9580-C9E2147D25D2}" type="presOf" srcId="{1801F025-6C12-4CB5-A37C-CE4EE2D95553}" destId="{BCB2DC9A-2A7D-4DB0-9E75-FABA253F6308}" srcOrd="0" destOrd="0" presId="urn:microsoft.com/office/officeart/2005/8/layout/vList2"/>
    <dgm:cxn modelId="{7914E29E-E876-4738-8D09-79BB79897728}" type="presOf" srcId="{0B8977D0-E1F4-4561-AD50-671B007E2844}" destId="{5BE338AC-FFB1-4D83-A374-834AE2D16832}" srcOrd="0" destOrd="0" presId="urn:microsoft.com/office/officeart/2005/8/layout/vList2"/>
    <dgm:cxn modelId="{342AB5A3-F6F1-426D-80C3-E33B39613597}" type="presOf" srcId="{20FDE0AE-5E24-4042-B9AD-FE853ABC2940}" destId="{EAE3B636-4058-4D73-A56D-B89C18F409D7}" srcOrd="0" destOrd="0" presId="urn:microsoft.com/office/officeart/2005/8/layout/vList2"/>
    <dgm:cxn modelId="{A4D781D1-FE9B-48E6-BA88-66E758EBCDD2}" srcId="{20FDE0AE-5E24-4042-B9AD-FE853ABC2940}" destId="{4DDE2518-0132-4489-ACF2-946F749F181B}" srcOrd="0" destOrd="0" parTransId="{11EF9ADB-7103-4D28-B7FC-81FBDEB094C1}" sibTransId="{B4DC6F06-E390-4338-A0AD-94369CA333C9}"/>
    <dgm:cxn modelId="{680CAADB-626A-4489-B008-5CA551C8BFDA}" type="presParOf" srcId="{EAE3B636-4058-4D73-A56D-B89C18F409D7}" destId="{27D742EC-18FF-49AA-A88A-9FD6B70AB218}" srcOrd="0" destOrd="0" presId="urn:microsoft.com/office/officeart/2005/8/layout/vList2"/>
    <dgm:cxn modelId="{C898345A-970C-4F3B-8430-5E8F7F5816A0}" type="presParOf" srcId="{EAE3B636-4058-4D73-A56D-B89C18F409D7}" destId="{98DF5247-C339-4B7F-8580-EC31CBAF38B3}" srcOrd="1" destOrd="0" presId="urn:microsoft.com/office/officeart/2005/8/layout/vList2"/>
    <dgm:cxn modelId="{7E049635-37B9-42B0-8041-267E2C5F57CB}" type="presParOf" srcId="{EAE3B636-4058-4D73-A56D-B89C18F409D7}" destId="{5BE338AC-FFB1-4D83-A374-834AE2D16832}" srcOrd="2" destOrd="0" presId="urn:microsoft.com/office/officeart/2005/8/layout/vList2"/>
    <dgm:cxn modelId="{CAE90419-69A7-44A9-9178-CBE6169BF873}" type="presParOf" srcId="{EAE3B636-4058-4D73-A56D-B89C18F409D7}" destId="{5D475B3F-7336-4890-866C-866E1D36B4B2}" srcOrd="3" destOrd="0" presId="urn:microsoft.com/office/officeart/2005/8/layout/vList2"/>
    <dgm:cxn modelId="{BB70EEFD-F290-4439-9464-2276F26B2246}" type="presParOf" srcId="{EAE3B636-4058-4D73-A56D-B89C18F409D7}" destId="{BCB2DC9A-2A7D-4DB0-9E75-FABA253F630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0ACA7A-6F55-4341-936D-A0F813D9556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1204050-7CBF-4D82-9D98-2EE2F52C2C2F}">
      <dgm:prSet/>
      <dgm:spPr/>
      <dgm:t>
        <a:bodyPr/>
        <a:lstStyle/>
        <a:p>
          <a:r>
            <a:rPr lang="en-US"/>
            <a:t>How did you teach asking Mission/Aspiration/Purpose (MAP)?</a:t>
          </a:r>
        </a:p>
      </dgm:t>
    </dgm:pt>
    <dgm:pt modelId="{94466A98-D523-4C3C-B8D3-2BC7BF0D6B52}" type="parTrans" cxnId="{55795F8E-ABAE-4229-AA6D-00C6283FFBB2}">
      <dgm:prSet/>
      <dgm:spPr/>
      <dgm:t>
        <a:bodyPr/>
        <a:lstStyle/>
        <a:p>
          <a:endParaRPr lang="en-US"/>
        </a:p>
      </dgm:t>
    </dgm:pt>
    <dgm:pt modelId="{D3822CCB-9056-41EF-93C7-F15F51883AAE}" type="sibTrans" cxnId="{55795F8E-ABAE-4229-AA6D-00C6283FFBB2}">
      <dgm:prSet/>
      <dgm:spPr/>
      <dgm:t>
        <a:bodyPr/>
        <a:lstStyle/>
        <a:p>
          <a:endParaRPr lang="en-US"/>
        </a:p>
      </dgm:t>
    </dgm:pt>
    <dgm:pt modelId="{563E9093-6215-49A4-B7FA-4D45BCB64A0F}">
      <dgm:prSet/>
      <dgm:spPr/>
      <dgm:t>
        <a:bodyPr/>
        <a:lstStyle/>
        <a:p>
          <a:r>
            <a:rPr lang="en-US"/>
            <a:t>What were the challenges/considerations for different clinical practices or environments?</a:t>
          </a:r>
        </a:p>
      </dgm:t>
    </dgm:pt>
    <dgm:pt modelId="{8CDB5E82-AB8A-4A8E-8B35-56108103E9D9}" type="parTrans" cxnId="{4DE75A70-F900-4B8C-8BBD-CF909D521D00}">
      <dgm:prSet/>
      <dgm:spPr/>
      <dgm:t>
        <a:bodyPr/>
        <a:lstStyle/>
        <a:p>
          <a:endParaRPr lang="en-US"/>
        </a:p>
      </dgm:t>
    </dgm:pt>
    <dgm:pt modelId="{51A808F7-C746-4CCF-80F7-3010CC1F5123}" type="sibTrans" cxnId="{4DE75A70-F900-4B8C-8BBD-CF909D521D00}">
      <dgm:prSet/>
      <dgm:spPr/>
      <dgm:t>
        <a:bodyPr/>
        <a:lstStyle/>
        <a:p>
          <a:endParaRPr lang="en-US"/>
        </a:p>
      </dgm:t>
    </dgm:pt>
    <dgm:pt modelId="{0F8C418E-EC26-4C87-A7FD-33E25482FCB3}" type="pres">
      <dgm:prSet presAssocID="{DD0ACA7A-6F55-4341-936D-A0F813D9556F}" presName="linear" presStyleCnt="0">
        <dgm:presLayoutVars>
          <dgm:animLvl val="lvl"/>
          <dgm:resizeHandles val="exact"/>
        </dgm:presLayoutVars>
      </dgm:prSet>
      <dgm:spPr/>
    </dgm:pt>
    <dgm:pt modelId="{8AC6C148-18B6-44D7-94FE-10B3EBC02047}" type="pres">
      <dgm:prSet presAssocID="{F1204050-7CBF-4D82-9D98-2EE2F52C2C2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D464B1C-3E92-4FBA-8DC5-BC9E779AEF10}" type="pres">
      <dgm:prSet presAssocID="{D3822CCB-9056-41EF-93C7-F15F51883AAE}" presName="spacer" presStyleCnt="0"/>
      <dgm:spPr/>
    </dgm:pt>
    <dgm:pt modelId="{A1C42A37-9F89-4379-A7D0-9F05EE319E07}" type="pres">
      <dgm:prSet presAssocID="{563E9093-6215-49A4-B7FA-4D45BCB64A0F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822EAB15-DF0C-4954-B8E4-AE003AD16335}" type="presOf" srcId="{DD0ACA7A-6F55-4341-936D-A0F813D9556F}" destId="{0F8C418E-EC26-4C87-A7FD-33E25482FCB3}" srcOrd="0" destOrd="0" presId="urn:microsoft.com/office/officeart/2005/8/layout/vList2"/>
    <dgm:cxn modelId="{84865B35-FC3D-407A-8EC3-F037BF936014}" type="presOf" srcId="{563E9093-6215-49A4-B7FA-4D45BCB64A0F}" destId="{A1C42A37-9F89-4379-A7D0-9F05EE319E07}" srcOrd="0" destOrd="0" presId="urn:microsoft.com/office/officeart/2005/8/layout/vList2"/>
    <dgm:cxn modelId="{4DE75A70-F900-4B8C-8BBD-CF909D521D00}" srcId="{DD0ACA7A-6F55-4341-936D-A0F813D9556F}" destId="{563E9093-6215-49A4-B7FA-4D45BCB64A0F}" srcOrd="1" destOrd="0" parTransId="{8CDB5E82-AB8A-4A8E-8B35-56108103E9D9}" sibTransId="{51A808F7-C746-4CCF-80F7-3010CC1F5123}"/>
    <dgm:cxn modelId="{6328205A-DA73-4F84-B181-27C0375B8F77}" type="presOf" srcId="{F1204050-7CBF-4D82-9D98-2EE2F52C2C2F}" destId="{8AC6C148-18B6-44D7-94FE-10B3EBC02047}" srcOrd="0" destOrd="0" presId="urn:microsoft.com/office/officeart/2005/8/layout/vList2"/>
    <dgm:cxn modelId="{55795F8E-ABAE-4229-AA6D-00C6283FFBB2}" srcId="{DD0ACA7A-6F55-4341-936D-A0F813D9556F}" destId="{F1204050-7CBF-4D82-9D98-2EE2F52C2C2F}" srcOrd="0" destOrd="0" parTransId="{94466A98-D523-4C3C-B8D3-2BC7BF0D6B52}" sibTransId="{D3822CCB-9056-41EF-93C7-F15F51883AAE}"/>
    <dgm:cxn modelId="{C1E2E00F-5618-4D79-839C-29F0541AE5AF}" type="presParOf" srcId="{0F8C418E-EC26-4C87-A7FD-33E25482FCB3}" destId="{8AC6C148-18B6-44D7-94FE-10B3EBC02047}" srcOrd="0" destOrd="0" presId="urn:microsoft.com/office/officeart/2005/8/layout/vList2"/>
    <dgm:cxn modelId="{9C5020BF-3704-40F7-88A6-B43F2548460B}" type="presParOf" srcId="{0F8C418E-EC26-4C87-A7FD-33E25482FCB3}" destId="{1D464B1C-3E92-4FBA-8DC5-BC9E779AEF10}" srcOrd="1" destOrd="0" presId="urn:microsoft.com/office/officeart/2005/8/layout/vList2"/>
    <dgm:cxn modelId="{C06E3022-A6DC-4FA4-ADEC-74719405D144}" type="presParOf" srcId="{0F8C418E-EC26-4C87-A7FD-33E25482FCB3}" destId="{A1C42A37-9F89-4379-A7D0-9F05EE319E0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6035D2-268E-4E22-A7FF-D459790A238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A0E0C3B-CDF3-45F7-9F17-5B8D1CAFDFEB}">
      <dgm:prSet/>
      <dgm:spPr/>
      <dgm:t>
        <a:bodyPr/>
        <a:lstStyle/>
        <a:p>
          <a:r>
            <a:rPr lang="en-US"/>
            <a:t>What are some of the challenges you faced incorporating Whole Health at your institution?  </a:t>
          </a:r>
        </a:p>
      </dgm:t>
    </dgm:pt>
    <dgm:pt modelId="{A2B5DD0F-79EA-4854-B3FA-4BD2D71777B4}" type="parTrans" cxnId="{1824C74B-2B87-4D17-881E-05915BD35A97}">
      <dgm:prSet/>
      <dgm:spPr/>
      <dgm:t>
        <a:bodyPr/>
        <a:lstStyle/>
        <a:p>
          <a:endParaRPr lang="en-US"/>
        </a:p>
      </dgm:t>
    </dgm:pt>
    <dgm:pt modelId="{BCE01D6C-F30C-4F13-8A1A-68DEC11886D9}" type="sibTrans" cxnId="{1824C74B-2B87-4D17-881E-05915BD35A97}">
      <dgm:prSet/>
      <dgm:spPr/>
      <dgm:t>
        <a:bodyPr/>
        <a:lstStyle/>
        <a:p>
          <a:endParaRPr lang="en-US"/>
        </a:p>
      </dgm:t>
    </dgm:pt>
    <dgm:pt modelId="{36639F08-CCED-4F1D-A771-809CC46B07C0}">
      <dgm:prSet/>
      <dgm:spPr/>
      <dgm:t>
        <a:bodyPr/>
        <a:lstStyle/>
        <a:p>
          <a:r>
            <a:rPr lang="en-US"/>
            <a:t>How did you overcome these?</a:t>
          </a:r>
        </a:p>
      </dgm:t>
    </dgm:pt>
    <dgm:pt modelId="{D0103C0D-A7BE-4E87-BC3C-C3D04EDC7BDF}" type="parTrans" cxnId="{F0CBA8B3-C6B0-407E-91E6-639C7153D323}">
      <dgm:prSet/>
      <dgm:spPr/>
      <dgm:t>
        <a:bodyPr/>
        <a:lstStyle/>
        <a:p>
          <a:endParaRPr lang="en-US"/>
        </a:p>
      </dgm:t>
    </dgm:pt>
    <dgm:pt modelId="{CD4AF246-AEC3-4578-B640-0702C0035872}" type="sibTrans" cxnId="{F0CBA8B3-C6B0-407E-91E6-639C7153D323}">
      <dgm:prSet/>
      <dgm:spPr/>
      <dgm:t>
        <a:bodyPr/>
        <a:lstStyle/>
        <a:p>
          <a:endParaRPr lang="en-US"/>
        </a:p>
      </dgm:t>
    </dgm:pt>
    <dgm:pt modelId="{D8486F5F-685B-4EEB-BD3C-26D57CC0E54E}" type="pres">
      <dgm:prSet presAssocID="{916035D2-268E-4E22-A7FF-D459790A2387}" presName="linear" presStyleCnt="0">
        <dgm:presLayoutVars>
          <dgm:animLvl val="lvl"/>
          <dgm:resizeHandles val="exact"/>
        </dgm:presLayoutVars>
      </dgm:prSet>
      <dgm:spPr/>
    </dgm:pt>
    <dgm:pt modelId="{E9B030FF-F264-4506-B7EA-4ADB18E7700D}" type="pres">
      <dgm:prSet presAssocID="{4A0E0C3B-CDF3-45F7-9F17-5B8D1CAFDFE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FF91589-FB0A-45D4-89C3-112F53B41009}" type="pres">
      <dgm:prSet presAssocID="{BCE01D6C-F30C-4F13-8A1A-68DEC11886D9}" presName="spacer" presStyleCnt="0"/>
      <dgm:spPr/>
    </dgm:pt>
    <dgm:pt modelId="{E4161AEA-A796-4C26-8131-E1F73E53B551}" type="pres">
      <dgm:prSet presAssocID="{36639F08-CCED-4F1D-A771-809CC46B07C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AD68FA40-6E41-459F-973E-F6D7B9C13ED1}" type="presOf" srcId="{4A0E0C3B-CDF3-45F7-9F17-5B8D1CAFDFEB}" destId="{E9B030FF-F264-4506-B7EA-4ADB18E7700D}" srcOrd="0" destOrd="0" presId="urn:microsoft.com/office/officeart/2005/8/layout/vList2"/>
    <dgm:cxn modelId="{12CF6349-3A31-40F7-B2F6-227473DB4C61}" type="presOf" srcId="{36639F08-CCED-4F1D-A771-809CC46B07C0}" destId="{E4161AEA-A796-4C26-8131-E1F73E53B551}" srcOrd="0" destOrd="0" presId="urn:microsoft.com/office/officeart/2005/8/layout/vList2"/>
    <dgm:cxn modelId="{1824C74B-2B87-4D17-881E-05915BD35A97}" srcId="{916035D2-268E-4E22-A7FF-D459790A2387}" destId="{4A0E0C3B-CDF3-45F7-9F17-5B8D1CAFDFEB}" srcOrd="0" destOrd="0" parTransId="{A2B5DD0F-79EA-4854-B3FA-4BD2D71777B4}" sibTransId="{BCE01D6C-F30C-4F13-8A1A-68DEC11886D9}"/>
    <dgm:cxn modelId="{B3B5DF6D-BF5A-4B80-AB65-F0FE29E46E24}" type="presOf" srcId="{916035D2-268E-4E22-A7FF-D459790A2387}" destId="{D8486F5F-685B-4EEB-BD3C-26D57CC0E54E}" srcOrd="0" destOrd="0" presId="urn:microsoft.com/office/officeart/2005/8/layout/vList2"/>
    <dgm:cxn modelId="{F0CBA8B3-C6B0-407E-91E6-639C7153D323}" srcId="{916035D2-268E-4E22-A7FF-D459790A2387}" destId="{36639F08-CCED-4F1D-A771-809CC46B07C0}" srcOrd="1" destOrd="0" parTransId="{D0103C0D-A7BE-4E87-BC3C-C3D04EDC7BDF}" sibTransId="{CD4AF246-AEC3-4578-B640-0702C0035872}"/>
    <dgm:cxn modelId="{D1FDB5B4-FFBF-4133-AD93-EF5B3105D951}" type="presParOf" srcId="{D8486F5F-685B-4EEB-BD3C-26D57CC0E54E}" destId="{E9B030FF-F264-4506-B7EA-4ADB18E7700D}" srcOrd="0" destOrd="0" presId="urn:microsoft.com/office/officeart/2005/8/layout/vList2"/>
    <dgm:cxn modelId="{9B769CD7-208F-4966-874D-823AA42C7E29}" type="presParOf" srcId="{D8486F5F-685B-4EEB-BD3C-26D57CC0E54E}" destId="{BFF91589-FB0A-45D4-89C3-112F53B41009}" srcOrd="1" destOrd="0" presId="urn:microsoft.com/office/officeart/2005/8/layout/vList2"/>
    <dgm:cxn modelId="{ACCB2FF5-4BDA-4E0B-9699-1B6C4917FAD9}" type="presParOf" srcId="{D8486F5F-685B-4EEB-BD3C-26D57CC0E54E}" destId="{E4161AEA-A796-4C26-8131-E1F73E53B55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F0F98B-8E5B-482F-8A5C-653478EE61A0}" type="doc">
      <dgm:prSet loTypeId="urn:microsoft.com/office/officeart/2018/5/layout/CenteredIconLabelDescription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408A11-D6EB-44D4-89D0-EFBFFB46A7EF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What were your top lessons learned?</a:t>
          </a:r>
        </a:p>
      </dgm:t>
    </dgm:pt>
    <dgm:pt modelId="{19B87BC9-364C-46A7-BF35-2A3374CFB58B}" type="parTrans" cxnId="{0D172DEA-BF14-40D6-9708-EA825F58861A}">
      <dgm:prSet/>
      <dgm:spPr/>
      <dgm:t>
        <a:bodyPr/>
        <a:lstStyle/>
        <a:p>
          <a:endParaRPr lang="en-US"/>
        </a:p>
      </dgm:t>
    </dgm:pt>
    <dgm:pt modelId="{EAD7943E-6847-4525-9EF4-BC4CCFA8BCF7}" type="sibTrans" cxnId="{0D172DEA-BF14-40D6-9708-EA825F58861A}">
      <dgm:prSet/>
      <dgm:spPr/>
      <dgm:t>
        <a:bodyPr/>
        <a:lstStyle/>
        <a:p>
          <a:endParaRPr lang="en-US"/>
        </a:p>
      </dgm:t>
    </dgm:pt>
    <dgm:pt modelId="{B69196D8-D7AA-482B-A566-F456DC754833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l"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en-US" sz="1600">
              <a:solidFill>
                <a:schemeClr val="accent1">
                  <a:lumMod val="75000"/>
                </a:schemeClr>
              </a:solidFill>
            </a:rPr>
            <a:t>Consider starting electives and building rotations including justifying the educational value before expansions</a:t>
          </a:r>
        </a:p>
      </dgm:t>
    </dgm:pt>
    <dgm:pt modelId="{FCA7E911-4F51-41E9-B3E6-DCC0F2D82633}" type="parTrans" cxnId="{2323D1E7-978E-473E-A447-8677B2857450}">
      <dgm:prSet/>
      <dgm:spPr/>
      <dgm:t>
        <a:bodyPr/>
        <a:lstStyle/>
        <a:p>
          <a:endParaRPr lang="en-US"/>
        </a:p>
      </dgm:t>
    </dgm:pt>
    <dgm:pt modelId="{6215DD20-D028-4730-9030-D1D02C331C4F}" type="sibTrans" cxnId="{2323D1E7-978E-473E-A447-8677B2857450}">
      <dgm:prSet/>
      <dgm:spPr/>
      <dgm:t>
        <a:bodyPr/>
        <a:lstStyle/>
        <a:p>
          <a:endParaRPr lang="en-US"/>
        </a:p>
      </dgm:t>
    </dgm:pt>
    <dgm:pt modelId="{353B8820-6191-46F5-B896-F663EA4B1D9A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l"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en-US" sz="1600"/>
            <a:t>Emphasize the benefit to long-term medical practices in various settings</a:t>
          </a:r>
        </a:p>
      </dgm:t>
    </dgm:pt>
    <dgm:pt modelId="{77B52A6F-6276-4F25-86BA-2B824A98D966}" type="parTrans" cxnId="{5C0AA33D-6EBF-42A9-BFA2-1DACBF8E8597}">
      <dgm:prSet/>
      <dgm:spPr/>
      <dgm:t>
        <a:bodyPr/>
        <a:lstStyle/>
        <a:p>
          <a:endParaRPr lang="en-US"/>
        </a:p>
      </dgm:t>
    </dgm:pt>
    <dgm:pt modelId="{870D84C0-6B85-426D-BF42-5290E6BBA049}" type="sibTrans" cxnId="{5C0AA33D-6EBF-42A9-BFA2-1DACBF8E8597}">
      <dgm:prSet/>
      <dgm:spPr/>
      <dgm:t>
        <a:bodyPr/>
        <a:lstStyle/>
        <a:p>
          <a:endParaRPr lang="en-US"/>
        </a:p>
      </dgm:t>
    </dgm:pt>
    <dgm:pt modelId="{DE7B167A-9294-4D96-A215-09135936B4E3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l"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en-US" sz="1600">
              <a:solidFill>
                <a:schemeClr val="accent1">
                  <a:lumMod val="75000"/>
                </a:schemeClr>
              </a:solidFill>
            </a:rPr>
            <a:t>Specify content for each type of learner</a:t>
          </a:r>
        </a:p>
      </dgm:t>
    </dgm:pt>
    <dgm:pt modelId="{27DEEAC5-8E75-43F4-8C83-9925ADFA8F99}" type="parTrans" cxnId="{A3BE93F1-084E-4389-9CD0-130764546B59}">
      <dgm:prSet/>
      <dgm:spPr/>
      <dgm:t>
        <a:bodyPr/>
        <a:lstStyle/>
        <a:p>
          <a:endParaRPr lang="en-US"/>
        </a:p>
      </dgm:t>
    </dgm:pt>
    <dgm:pt modelId="{132ED622-33B5-4B4B-951F-D906D38DD0D9}" type="sibTrans" cxnId="{A3BE93F1-084E-4389-9CD0-130764546B59}">
      <dgm:prSet/>
      <dgm:spPr/>
      <dgm:t>
        <a:bodyPr/>
        <a:lstStyle/>
        <a:p>
          <a:endParaRPr lang="en-US"/>
        </a:p>
      </dgm:t>
    </dgm:pt>
    <dgm:pt modelId="{2065FD88-E6AD-497B-AEB0-02B5C2247977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What advice do you have for others trying to teach Whole Health to their trainees?</a:t>
          </a:r>
        </a:p>
      </dgm:t>
    </dgm:pt>
    <dgm:pt modelId="{8C08D840-96FE-4035-9F5B-4D7065DA09B3}" type="parTrans" cxnId="{1D47001D-EC74-4492-9AF2-1135400BD5D9}">
      <dgm:prSet/>
      <dgm:spPr/>
      <dgm:t>
        <a:bodyPr/>
        <a:lstStyle/>
        <a:p>
          <a:endParaRPr lang="en-US"/>
        </a:p>
      </dgm:t>
    </dgm:pt>
    <dgm:pt modelId="{E1D807B3-3ED6-46AC-81AF-99EF3E972D14}" type="sibTrans" cxnId="{1D47001D-EC74-4492-9AF2-1135400BD5D9}">
      <dgm:prSet/>
      <dgm:spPr/>
      <dgm:t>
        <a:bodyPr/>
        <a:lstStyle/>
        <a:p>
          <a:endParaRPr lang="en-US"/>
        </a:p>
      </dgm:t>
    </dgm:pt>
    <dgm:pt modelId="{F569AF96-B212-4CB3-BC91-2BEC11808C97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l">
            <a:lnSpc>
              <a:spcPct val="100000"/>
            </a:lnSpc>
          </a:pPr>
          <a:r>
            <a:rPr lang="en-US" sz="1600">
              <a:solidFill>
                <a:schemeClr val="accent1">
                  <a:lumMod val="75000"/>
                </a:schemeClr>
              </a:solidFill>
            </a:rPr>
            <a:t>Consider your circle of influence and relationships/partnerships</a:t>
          </a:r>
        </a:p>
        <a:p>
          <a:pPr algn="l">
            <a:lnSpc>
              <a:spcPct val="100000"/>
            </a:lnSpc>
          </a:pPr>
          <a:r>
            <a:rPr lang="en-US" sz="1600"/>
            <a:t>Find like-minded allies and additional champions</a:t>
          </a:r>
        </a:p>
      </dgm:t>
    </dgm:pt>
    <dgm:pt modelId="{F9605021-C6C2-4445-8FC6-08298F36F41F}" type="parTrans" cxnId="{4B501B11-7D7F-4117-B193-E354F1C88692}">
      <dgm:prSet/>
      <dgm:spPr/>
      <dgm:t>
        <a:bodyPr/>
        <a:lstStyle/>
        <a:p>
          <a:endParaRPr lang="en-US"/>
        </a:p>
      </dgm:t>
    </dgm:pt>
    <dgm:pt modelId="{6E7AF1A1-D7CD-406F-9F06-AB8B4EFB5153}" type="sibTrans" cxnId="{4B501B11-7D7F-4117-B193-E354F1C88692}">
      <dgm:prSet/>
      <dgm:spPr/>
      <dgm:t>
        <a:bodyPr/>
        <a:lstStyle/>
        <a:p>
          <a:endParaRPr lang="en-US"/>
        </a:p>
      </dgm:t>
    </dgm:pt>
    <dgm:pt modelId="{796FF9EE-5CEC-45DA-B619-6C784B8F6AC2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What do you see as additional needs or opportunities in trainee education as relates to Whole health?</a:t>
          </a:r>
        </a:p>
      </dgm:t>
    </dgm:pt>
    <dgm:pt modelId="{E0706E0A-933A-41DF-A9E2-B44028AF6BBF}" type="parTrans" cxnId="{30FC5369-C8F5-419B-A94A-9450B26E09C4}">
      <dgm:prSet/>
      <dgm:spPr/>
      <dgm:t>
        <a:bodyPr/>
        <a:lstStyle/>
        <a:p>
          <a:endParaRPr lang="en-US"/>
        </a:p>
      </dgm:t>
    </dgm:pt>
    <dgm:pt modelId="{95A874F8-099F-4C99-89E5-6A4E08D19B36}" type="sibTrans" cxnId="{30FC5369-C8F5-419B-A94A-9450B26E09C4}">
      <dgm:prSet/>
      <dgm:spPr/>
      <dgm:t>
        <a:bodyPr/>
        <a:lstStyle/>
        <a:p>
          <a:endParaRPr lang="en-US"/>
        </a:p>
      </dgm:t>
    </dgm:pt>
    <dgm:pt modelId="{B80FA673-D718-420F-965E-C447CBA47E3E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l">
            <a:lnSpc>
              <a:spcPct val="100000"/>
            </a:lnSpc>
          </a:pPr>
          <a:r>
            <a:rPr lang="en-US" sz="1600">
              <a:solidFill>
                <a:schemeClr val="accent1">
                  <a:lumMod val="75000"/>
                </a:schemeClr>
              </a:solidFill>
            </a:rPr>
            <a:t>Reach out to additional training programs across various subspecialties</a:t>
          </a:r>
        </a:p>
        <a:p>
          <a:pPr algn="l">
            <a:lnSpc>
              <a:spcPct val="100000"/>
            </a:lnSpc>
          </a:pPr>
          <a:r>
            <a:rPr lang="en-US" sz="1600"/>
            <a:t>Reinforcement over time</a:t>
          </a:r>
        </a:p>
        <a:p>
          <a:pPr algn="l">
            <a:lnSpc>
              <a:spcPct val="100000"/>
            </a:lnSpc>
          </a:pPr>
          <a:r>
            <a:rPr lang="en-US" sz="1600">
              <a:solidFill>
                <a:schemeClr val="accent1">
                  <a:lumMod val="75000"/>
                </a:schemeClr>
              </a:solidFill>
            </a:rPr>
            <a:t>Evaluation</a:t>
          </a:r>
        </a:p>
      </dgm:t>
    </dgm:pt>
    <dgm:pt modelId="{D8B31A7B-26A8-4D4D-8FB4-5D754C3F0D5D}" type="parTrans" cxnId="{5695B69B-E1C2-4D8B-BBE1-0234EDE6AA3B}">
      <dgm:prSet/>
      <dgm:spPr/>
      <dgm:t>
        <a:bodyPr/>
        <a:lstStyle/>
        <a:p>
          <a:endParaRPr lang="en-US"/>
        </a:p>
      </dgm:t>
    </dgm:pt>
    <dgm:pt modelId="{6106C12E-9DEA-41AC-AEAD-63D1EDBF41E2}" type="sibTrans" cxnId="{5695B69B-E1C2-4D8B-BBE1-0234EDE6AA3B}">
      <dgm:prSet/>
      <dgm:spPr/>
      <dgm:t>
        <a:bodyPr/>
        <a:lstStyle/>
        <a:p>
          <a:endParaRPr lang="en-US"/>
        </a:p>
      </dgm:t>
    </dgm:pt>
    <dgm:pt modelId="{A1ED91F0-8E31-41C9-AF94-636F641259CA}" type="pres">
      <dgm:prSet presAssocID="{A3F0F98B-8E5B-482F-8A5C-653478EE61A0}" presName="root" presStyleCnt="0">
        <dgm:presLayoutVars>
          <dgm:dir/>
          <dgm:resizeHandles val="exact"/>
        </dgm:presLayoutVars>
      </dgm:prSet>
      <dgm:spPr/>
    </dgm:pt>
    <dgm:pt modelId="{7AB9D82B-2129-44E1-A82E-E0FF3C518C69}" type="pres">
      <dgm:prSet presAssocID="{06408A11-D6EB-44D4-89D0-EFBFFB46A7EF}" presName="compNode" presStyleCnt="0"/>
      <dgm:spPr/>
    </dgm:pt>
    <dgm:pt modelId="{E31AAE98-9611-48DA-A5CB-79B107E340A1}" type="pres">
      <dgm:prSet presAssocID="{06408A11-D6EB-44D4-89D0-EFBFFB46A7E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E32A7057-2233-4D36-87E1-BBB6DF4F74A0}" type="pres">
      <dgm:prSet presAssocID="{06408A11-D6EB-44D4-89D0-EFBFFB46A7EF}" presName="iconSpace" presStyleCnt="0"/>
      <dgm:spPr/>
    </dgm:pt>
    <dgm:pt modelId="{7C575584-599F-4B83-A4E8-7DE6A434D8BD}" type="pres">
      <dgm:prSet presAssocID="{06408A11-D6EB-44D4-89D0-EFBFFB46A7EF}" presName="parTx" presStyleLbl="revTx" presStyleIdx="0" presStyleCnt="6">
        <dgm:presLayoutVars>
          <dgm:chMax val="0"/>
          <dgm:chPref val="0"/>
        </dgm:presLayoutVars>
      </dgm:prSet>
      <dgm:spPr/>
    </dgm:pt>
    <dgm:pt modelId="{CB684E66-49B8-4615-8317-07214D767B0E}" type="pres">
      <dgm:prSet presAssocID="{06408A11-D6EB-44D4-89D0-EFBFFB46A7EF}" presName="txSpace" presStyleCnt="0"/>
      <dgm:spPr/>
    </dgm:pt>
    <dgm:pt modelId="{7A73765C-A6BB-4B08-A34F-85D96B97892F}" type="pres">
      <dgm:prSet presAssocID="{06408A11-D6EB-44D4-89D0-EFBFFB46A7EF}" presName="desTx" presStyleLbl="revTx" presStyleIdx="1" presStyleCnt="6" custLinFactNeighborX="6587" custLinFactNeighborY="5522">
        <dgm:presLayoutVars/>
      </dgm:prSet>
      <dgm:spPr/>
    </dgm:pt>
    <dgm:pt modelId="{20668019-A40B-461C-998A-4A4BB9C5341A}" type="pres">
      <dgm:prSet presAssocID="{EAD7943E-6847-4525-9EF4-BC4CCFA8BCF7}" presName="sibTrans" presStyleCnt="0"/>
      <dgm:spPr/>
    </dgm:pt>
    <dgm:pt modelId="{FEA6DDA4-8566-45F7-BBC0-B4F55D2BBA3F}" type="pres">
      <dgm:prSet presAssocID="{2065FD88-E6AD-497B-AEB0-02B5C2247977}" presName="compNode" presStyleCnt="0"/>
      <dgm:spPr/>
    </dgm:pt>
    <dgm:pt modelId="{C4485887-CEE8-42BA-874E-FDD6DAD49D70}" type="pres">
      <dgm:prSet presAssocID="{2065FD88-E6AD-497B-AEB0-02B5C224797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 Network"/>
        </a:ext>
      </dgm:extLst>
    </dgm:pt>
    <dgm:pt modelId="{949C67FD-75EF-4C32-83AA-177BB45EBCE7}" type="pres">
      <dgm:prSet presAssocID="{2065FD88-E6AD-497B-AEB0-02B5C2247977}" presName="iconSpace" presStyleCnt="0"/>
      <dgm:spPr/>
    </dgm:pt>
    <dgm:pt modelId="{987F464A-B4CE-4008-89D8-B0E12302D32B}" type="pres">
      <dgm:prSet presAssocID="{2065FD88-E6AD-497B-AEB0-02B5C2247977}" presName="parTx" presStyleLbl="revTx" presStyleIdx="2" presStyleCnt="6">
        <dgm:presLayoutVars>
          <dgm:chMax val="0"/>
          <dgm:chPref val="0"/>
        </dgm:presLayoutVars>
      </dgm:prSet>
      <dgm:spPr/>
    </dgm:pt>
    <dgm:pt modelId="{3998B1B1-EE3D-414D-A49C-D7BED476CD4E}" type="pres">
      <dgm:prSet presAssocID="{2065FD88-E6AD-497B-AEB0-02B5C2247977}" presName="txSpace" presStyleCnt="0"/>
      <dgm:spPr/>
    </dgm:pt>
    <dgm:pt modelId="{DCE19540-FC77-4A16-8F0A-0234A7843900}" type="pres">
      <dgm:prSet presAssocID="{2065FD88-E6AD-497B-AEB0-02B5C2247977}" presName="desTx" presStyleLbl="revTx" presStyleIdx="3" presStyleCnt="6" custLinFactNeighborX="4560" custLinFactNeighborY="5153">
        <dgm:presLayoutVars/>
      </dgm:prSet>
      <dgm:spPr/>
    </dgm:pt>
    <dgm:pt modelId="{DCAA3259-531A-40AA-BFEB-51BF5CCC6E83}" type="pres">
      <dgm:prSet presAssocID="{E1D807B3-3ED6-46AC-81AF-99EF3E972D14}" presName="sibTrans" presStyleCnt="0"/>
      <dgm:spPr/>
    </dgm:pt>
    <dgm:pt modelId="{DD2E3CA5-7FC7-42C4-8879-2B1F2876131A}" type="pres">
      <dgm:prSet presAssocID="{796FF9EE-5CEC-45DA-B619-6C784B8F6AC2}" presName="compNode" presStyleCnt="0"/>
      <dgm:spPr/>
    </dgm:pt>
    <dgm:pt modelId="{18805C67-9BA6-4F53-9523-20DA8CAD8E35}" type="pres">
      <dgm:prSet presAssocID="{796FF9EE-5CEC-45DA-B619-6C784B8F6AC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06EA0094-DBFB-4EE7-9639-7CEB1003DEA1}" type="pres">
      <dgm:prSet presAssocID="{796FF9EE-5CEC-45DA-B619-6C784B8F6AC2}" presName="iconSpace" presStyleCnt="0"/>
      <dgm:spPr/>
    </dgm:pt>
    <dgm:pt modelId="{7FA0BF9B-48CF-4255-8E9F-9277EF48E00D}" type="pres">
      <dgm:prSet presAssocID="{796FF9EE-5CEC-45DA-B619-6C784B8F6AC2}" presName="parTx" presStyleLbl="revTx" presStyleIdx="4" presStyleCnt="6">
        <dgm:presLayoutVars>
          <dgm:chMax val="0"/>
          <dgm:chPref val="0"/>
        </dgm:presLayoutVars>
      </dgm:prSet>
      <dgm:spPr/>
    </dgm:pt>
    <dgm:pt modelId="{28924DC3-9AF7-4FE0-A4C8-FC16DDC79C54}" type="pres">
      <dgm:prSet presAssocID="{796FF9EE-5CEC-45DA-B619-6C784B8F6AC2}" presName="txSpace" presStyleCnt="0"/>
      <dgm:spPr/>
    </dgm:pt>
    <dgm:pt modelId="{512D0A28-E6EF-47D9-9F83-DCDEEAEE71EF}" type="pres">
      <dgm:prSet presAssocID="{796FF9EE-5CEC-45DA-B619-6C784B8F6AC2}" presName="desTx" presStyleLbl="revTx" presStyleIdx="5" presStyleCnt="6" custScaleX="91863" custLinFactNeighborX="7965" custLinFactNeighborY="5890">
        <dgm:presLayoutVars/>
      </dgm:prSet>
      <dgm:spPr/>
    </dgm:pt>
  </dgm:ptLst>
  <dgm:cxnLst>
    <dgm:cxn modelId="{6939C401-AD5B-4868-84E3-07ECA22B914D}" type="presOf" srcId="{F569AF96-B212-4CB3-BC91-2BEC11808C97}" destId="{DCE19540-FC77-4A16-8F0A-0234A7843900}" srcOrd="0" destOrd="0" presId="urn:microsoft.com/office/officeart/2018/5/layout/CenteredIconLabelDescriptionList"/>
    <dgm:cxn modelId="{7DCC2E0A-5FFD-48B8-9B7A-96BE8AC86312}" type="presOf" srcId="{353B8820-6191-46F5-B896-F663EA4B1D9A}" destId="{7A73765C-A6BB-4B08-A34F-85D96B97892F}" srcOrd="0" destOrd="1" presId="urn:microsoft.com/office/officeart/2018/5/layout/CenteredIconLabelDescriptionList"/>
    <dgm:cxn modelId="{4299BC0C-21D6-4005-AA59-F87366AC23D0}" type="presOf" srcId="{2065FD88-E6AD-497B-AEB0-02B5C2247977}" destId="{987F464A-B4CE-4008-89D8-B0E12302D32B}" srcOrd="0" destOrd="0" presId="urn:microsoft.com/office/officeart/2018/5/layout/CenteredIconLabelDescriptionList"/>
    <dgm:cxn modelId="{4B501B11-7D7F-4117-B193-E354F1C88692}" srcId="{2065FD88-E6AD-497B-AEB0-02B5C2247977}" destId="{F569AF96-B212-4CB3-BC91-2BEC11808C97}" srcOrd="0" destOrd="0" parTransId="{F9605021-C6C2-4445-8FC6-08298F36F41F}" sibTransId="{6E7AF1A1-D7CD-406F-9F06-AB8B4EFB5153}"/>
    <dgm:cxn modelId="{27F05016-3B5A-446E-9663-D5F24A65E878}" type="presOf" srcId="{A3F0F98B-8E5B-482F-8A5C-653478EE61A0}" destId="{A1ED91F0-8E31-41C9-AF94-636F641259CA}" srcOrd="0" destOrd="0" presId="urn:microsoft.com/office/officeart/2018/5/layout/CenteredIconLabelDescriptionList"/>
    <dgm:cxn modelId="{1D47001D-EC74-4492-9AF2-1135400BD5D9}" srcId="{A3F0F98B-8E5B-482F-8A5C-653478EE61A0}" destId="{2065FD88-E6AD-497B-AEB0-02B5C2247977}" srcOrd="1" destOrd="0" parTransId="{8C08D840-96FE-4035-9F5B-4D7065DA09B3}" sibTransId="{E1D807B3-3ED6-46AC-81AF-99EF3E972D14}"/>
    <dgm:cxn modelId="{5C0AA33D-6EBF-42A9-BFA2-1DACBF8E8597}" srcId="{06408A11-D6EB-44D4-89D0-EFBFFB46A7EF}" destId="{353B8820-6191-46F5-B896-F663EA4B1D9A}" srcOrd="1" destOrd="0" parTransId="{77B52A6F-6276-4F25-86BA-2B824A98D966}" sibTransId="{870D84C0-6B85-426D-BF42-5290E6BBA049}"/>
    <dgm:cxn modelId="{30FC5369-C8F5-419B-A94A-9450B26E09C4}" srcId="{A3F0F98B-8E5B-482F-8A5C-653478EE61A0}" destId="{796FF9EE-5CEC-45DA-B619-6C784B8F6AC2}" srcOrd="2" destOrd="0" parTransId="{E0706E0A-933A-41DF-A9E2-B44028AF6BBF}" sibTransId="{95A874F8-099F-4C99-89E5-6A4E08D19B36}"/>
    <dgm:cxn modelId="{FF68D249-27D1-4D7B-AA41-3789815D4EB0}" type="presOf" srcId="{796FF9EE-5CEC-45DA-B619-6C784B8F6AC2}" destId="{7FA0BF9B-48CF-4255-8E9F-9277EF48E00D}" srcOrd="0" destOrd="0" presId="urn:microsoft.com/office/officeart/2018/5/layout/CenteredIconLabelDescriptionList"/>
    <dgm:cxn modelId="{5695B69B-E1C2-4D8B-BBE1-0234EDE6AA3B}" srcId="{796FF9EE-5CEC-45DA-B619-6C784B8F6AC2}" destId="{B80FA673-D718-420F-965E-C447CBA47E3E}" srcOrd="0" destOrd="0" parTransId="{D8B31A7B-26A8-4D4D-8FB4-5D754C3F0D5D}" sibTransId="{6106C12E-9DEA-41AC-AEAD-63D1EDBF41E2}"/>
    <dgm:cxn modelId="{CC3C10A1-FCA4-4F6E-B263-186376C86A5A}" type="presOf" srcId="{B80FA673-D718-420F-965E-C447CBA47E3E}" destId="{512D0A28-E6EF-47D9-9F83-DCDEEAEE71EF}" srcOrd="0" destOrd="0" presId="urn:microsoft.com/office/officeart/2018/5/layout/CenteredIconLabelDescriptionList"/>
    <dgm:cxn modelId="{08AA70C9-DD07-409C-AF18-87EABC7A2B80}" type="presOf" srcId="{B69196D8-D7AA-482B-A566-F456DC754833}" destId="{7A73765C-A6BB-4B08-A34F-85D96B97892F}" srcOrd="0" destOrd="0" presId="urn:microsoft.com/office/officeart/2018/5/layout/CenteredIconLabelDescriptionList"/>
    <dgm:cxn modelId="{72B157E4-CDE3-4E07-89D4-5ACA4344B059}" type="presOf" srcId="{06408A11-D6EB-44D4-89D0-EFBFFB46A7EF}" destId="{7C575584-599F-4B83-A4E8-7DE6A434D8BD}" srcOrd="0" destOrd="0" presId="urn:microsoft.com/office/officeart/2018/5/layout/CenteredIconLabelDescriptionList"/>
    <dgm:cxn modelId="{2323D1E7-978E-473E-A447-8677B2857450}" srcId="{06408A11-D6EB-44D4-89D0-EFBFFB46A7EF}" destId="{B69196D8-D7AA-482B-A566-F456DC754833}" srcOrd="0" destOrd="0" parTransId="{FCA7E911-4F51-41E9-B3E6-DCC0F2D82633}" sibTransId="{6215DD20-D028-4730-9030-D1D02C331C4F}"/>
    <dgm:cxn modelId="{0D172DEA-BF14-40D6-9708-EA825F58861A}" srcId="{A3F0F98B-8E5B-482F-8A5C-653478EE61A0}" destId="{06408A11-D6EB-44D4-89D0-EFBFFB46A7EF}" srcOrd="0" destOrd="0" parTransId="{19B87BC9-364C-46A7-BF35-2A3374CFB58B}" sibTransId="{EAD7943E-6847-4525-9EF4-BC4CCFA8BCF7}"/>
    <dgm:cxn modelId="{A3BE93F1-084E-4389-9CD0-130764546B59}" srcId="{06408A11-D6EB-44D4-89D0-EFBFFB46A7EF}" destId="{DE7B167A-9294-4D96-A215-09135936B4E3}" srcOrd="2" destOrd="0" parTransId="{27DEEAC5-8E75-43F4-8C83-9925ADFA8F99}" sibTransId="{132ED622-33B5-4B4B-951F-D906D38DD0D9}"/>
    <dgm:cxn modelId="{B4A806FD-5CCA-46D9-BE38-9115A906D1D1}" type="presOf" srcId="{DE7B167A-9294-4D96-A215-09135936B4E3}" destId="{7A73765C-A6BB-4B08-A34F-85D96B97892F}" srcOrd="0" destOrd="2" presId="urn:microsoft.com/office/officeart/2018/5/layout/CenteredIconLabelDescriptionList"/>
    <dgm:cxn modelId="{6D400CB0-4347-439F-906A-12E53DD32710}" type="presParOf" srcId="{A1ED91F0-8E31-41C9-AF94-636F641259CA}" destId="{7AB9D82B-2129-44E1-A82E-E0FF3C518C69}" srcOrd="0" destOrd="0" presId="urn:microsoft.com/office/officeart/2018/5/layout/CenteredIconLabelDescriptionList"/>
    <dgm:cxn modelId="{A1F62BEB-798F-40FF-86B9-4A0F4FCD9239}" type="presParOf" srcId="{7AB9D82B-2129-44E1-A82E-E0FF3C518C69}" destId="{E31AAE98-9611-48DA-A5CB-79B107E340A1}" srcOrd="0" destOrd="0" presId="urn:microsoft.com/office/officeart/2018/5/layout/CenteredIconLabelDescriptionList"/>
    <dgm:cxn modelId="{EBE83D3D-C9AA-42EB-A270-66F421C8380E}" type="presParOf" srcId="{7AB9D82B-2129-44E1-A82E-E0FF3C518C69}" destId="{E32A7057-2233-4D36-87E1-BBB6DF4F74A0}" srcOrd="1" destOrd="0" presId="urn:microsoft.com/office/officeart/2018/5/layout/CenteredIconLabelDescriptionList"/>
    <dgm:cxn modelId="{DFF850E7-8FA3-4F44-B647-84E9F63607F5}" type="presParOf" srcId="{7AB9D82B-2129-44E1-A82E-E0FF3C518C69}" destId="{7C575584-599F-4B83-A4E8-7DE6A434D8BD}" srcOrd="2" destOrd="0" presId="urn:microsoft.com/office/officeart/2018/5/layout/CenteredIconLabelDescriptionList"/>
    <dgm:cxn modelId="{7B7871DB-AA94-472D-8C19-EEAE6389F722}" type="presParOf" srcId="{7AB9D82B-2129-44E1-A82E-E0FF3C518C69}" destId="{CB684E66-49B8-4615-8317-07214D767B0E}" srcOrd="3" destOrd="0" presId="urn:microsoft.com/office/officeart/2018/5/layout/CenteredIconLabelDescriptionList"/>
    <dgm:cxn modelId="{A9D33CF9-7B62-49C3-B607-E872E013B730}" type="presParOf" srcId="{7AB9D82B-2129-44E1-A82E-E0FF3C518C69}" destId="{7A73765C-A6BB-4B08-A34F-85D96B97892F}" srcOrd="4" destOrd="0" presId="urn:microsoft.com/office/officeart/2018/5/layout/CenteredIconLabelDescriptionList"/>
    <dgm:cxn modelId="{B313D2BB-B59B-4F63-B5CC-7958739A5CBA}" type="presParOf" srcId="{A1ED91F0-8E31-41C9-AF94-636F641259CA}" destId="{20668019-A40B-461C-998A-4A4BB9C5341A}" srcOrd="1" destOrd="0" presId="urn:microsoft.com/office/officeart/2018/5/layout/CenteredIconLabelDescriptionList"/>
    <dgm:cxn modelId="{412E0BF0-2265-41DD-AF36-D63200B1916B}" type="presParOf" srcId="{A1ED91F0-8E31-41C9-AF94-636F641259CA}" destId="{FEA6DDA4-8566-45F7-BBC0-B4F55D2BBA3F}" srcOrd="2" destOrd="0" presId="urn:microsoft.com/office/officeart/2018/5/layout/CenteredIconLabelDescriptionList"/>
    <dgm:cxn modelId="{7E74DA8D-9C9D-449E-90AD-3D4CE729A4DD}" type="presParOf" srcId="{FEA6DDA4-8566-45F7-BBC0-B4F55D2BBA3F}" destId="{C4485887-CEE8-42BA-874E-FDD6DAD49D70}" srcOrd="0" destOrd="0" presId="urn:microsoft.com/office/officeart/2018/5/layout/CenteredIconLabelDescriptionList"/>
    <dgm:cxn modelId="{2F32840C-A810-4DD9-96B3-9C07F333DD6F}" type="presParOf" srcId="{FEA6DDA4-8566-45F7-BBC0-B4F55D2BBA3F}" destId="{949C67FD-75EF-4C32-83AA-177BB45EBCE7}" srcOrd="1" destOrd="0" presId="urn:microsoft.com/office/officeart/2018/5/layout/CenteredIconLabelDescriptionList"/>
    <dgm:cxn modelId="{1F101E71-4A53-4FB1-9FA9-76B141FB07DD}" type="presParOf" srcId="{FEA6DDA4-8566-45F7-BBC0-B4F55D2BBA3F}" destId="{987F464A-B4CE-4008-89D8-B0E12302D32B}" srcOrd="2" destOrd="0" presId="urn:microsoft.com/office/officeart/2018/5/layout/CenteredIconLabelDescriptionList"/>
    <dgm:cxn modelId="{0A349DC8-3975-4428-B137-D1C48107365A}" type="presParOf" srcId="{FEA6DDA4-8566-45F7-BBC0-B4F55D2BBA3F}" destId="{3998B1B1-EE3D-414D-A49C-D7BED476CD4E}" srcOrd="3" destOrd="0" presId="urn:microsoft.com/office/officeart/2018/5/layout/CenteredIconLabelDescriptionList"/>
    <dgm:cxn modelId="{6922CB6C-3858-42C4-B4AB-71C8943F417A}" type="presParOf" srcId="{FEA6DDA4-8566-45F7-BBC0-B4F55D2BBA3F}" destId="{DCE19540-FC77-4A16-8F0A-0234A7843900}" srcOrd="4" destOrd="0" presId="urn:microsoft.com/office/officeart/2018/5/layout/CenteredIconLabelDescriptionList"/>
    <dgm:cxn modelId="{3CD92638-34D1-4D00-AEE3-A8F9578FE993}" type="presParOf" srcId="{A1ED91F0-8E31-41C9-AF94-636F641259CA}" destId="{DCAA3259-531A-40AA-BFEB-51BF5CCC6E83}" srcOrd="3" destOrd="0" presId="urn:microsoft.com/office/officeart/2018/5/layout/CenteredIconLabelDescriptionList"/>
    <dgm:cxn modelId="{AAEEA965-A657-4BB8-9860-560F0B8B22A3}" type="presParOf" srcId="{A1ED91F0-8E31-41C9-AF94-636F641259CA}" destId="{DD2E3CA5-7FC7-42C4-8879-2B1F2876131A}" srcOrd="4" destOrd="0" presId="urn:microsoft.com/office/officeart/2018/5/layout/CenteredIconLabelDescriptionList"/>
    <dgm:cxn modelId="{80FBAD26-69F2-481C-8800-6BB9372B0F53}" type="presParOf" srcId="{DD2E3CA5-7FC7-42C4-8879-2B1F2876131A}" destId="{18805C67-9BA6-4F53-9523-20DA8CAD8E35}" srcOrd="0" destOrd="0" presId="urn:microsoft.com/office/officeart/2018/5/layout/CenteredIconLabelDescriptionList"/>
    <dgm:cxn modelId="{3764DB9D-73B5-4241-A278-719C6EA9DC81}" type="presParOf" srcId="{DD2E3CA5-7FC7-42C4-8879-2B1F2876131A}" destId="{06EA0094-DBFB-4EE7-9639-7CEB1003DEA1}" srcOrd="1" destOrd="0" presId="urn:microsoft.com/office/officeart/2018/5/layout/CenteredIconLabelDescriptionList"/>
    <dgm:cxn modelId="{00041C77-0919-40BF-8992-D1827C15CEF4}" type="presParOf" srcId="{DD2E3CA5-7FC7-42C4-8879-2B1F2876131A}" destId="{7FA0BF9B-48CF-4255-8E9F-9277EF48E00D}" srcOrd="2" destOrd="0" presId="urn:microsoft.com/office/officeart/2018/5/layout/CenteredIconLabelDescriptionList"/>
    <dgm:cxn modelId="{C664A355-4AED-4CA4-96DB-B2D3C3F390C2}" type="presParOf" srcId="{DD2E3CA5-7FC7-42C4-8879-2B1F2876131A}" destId="{28924DC3-9AF7-4FE0-A4C8-FC16DDC79C54}" srcOrd="3" destOrd="0" presId="urn:microsoft.com/office/officeart/2018/5/layout/CenteredIconLabelDescriptionList"/>
    <dgm:cxn modelId="{62AC32CF-54B3-4048-BC66-02525EAD8822}" type="presParOf" srcId="{DD2E3CA5-7FC7-42C4-8879-2B1F2876131A}" destId="{512D0A28-E6EF-47D9-9F83-DCDEEAEE71EF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D742EC-18FF-49AA-A88A-9FD6B70AB218}">
      <dsp:nvSpPr>
        <dsp:cNvPr id="0" name=""/>
        <dsp:cNvSpPr/>
      </dsp:nvSpPr>
      <dsp:spPr>
        <a:xfrm>
          <a:off x="0" y="23066"/>
          <a:ext cx="6651253" cy="170469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What were your goals for your learners with respect to Whole Health education?</a:t>
          </a:r>
        </a:p>
      </dsp:txBody>
      <dsp:txXfrm>
        <a:off x="83216" y="106282"/>
        <a:ext cx="6484821" cy="1538258"/>
      </dsp:txXfrm>
    </dsp:sp>
    <dsp:sp modelId="{5BE338AC-FFB1-4D83-A374-834AE2D16832}">
      <dsp:nvSpPr>
        <dsp:cNvPr id="0" name=""/>
        <dsp:cNvSpPr/>
      </dsp:nvSpPr>
      <dsp:spPr>
        <a:xfrm>
          <a:off x="0" y="1817036"/>
          <a:ext cx="6651253" cy="170469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How did you integrate this into your rotations/curricula?</a:t>
          </a:r>
        </a:p>
      </dsp:txBody>
      <dsp:txXfrm>
        <a:off x="83216" y="1900252"/>
        <a:ext cx="6484821" cy="1538258"/>
      </dsp:txXfrm>
    </dsp:sp>
    <dsp:sp modelId="{BCB2DC9A-2A7D-4DB0-9E75-FABA253F6308}">
      <dsp:nvSpPr>
        <dsp:cNvPr id="0" name=""/>
        <dsp:cNvSpPr/>
      </dsp:nvSpPr>
      <dsp:spPr>
        <a:xfrm>
          <a:off x="0" y="3611007"/>
          <a:ext cx="6651253" cy="170469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What resources have been helpful for curricular development?</a:t>
          </a:r>
        </a:p>
      </dsp:txBody>
      <dsp:txXfrm>
        <a:off x="83216" y="3694223"/>
        <a:ext cx="6484821" cy="15382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C6C148-18B6-44D7-94FE-10B3EBC02047}">
      <dsp:nvSpPr>
        <dsp:cNvPr id="0" name=""/>
        <dsp:cNvSpPr/>
      </dsp:nvSpPr>
      <dsp:spPr>
        <a:xfrm>
          <a:off x="0" y="9232"/>
          <a:ext cx="6651253" cy="260686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How did you teach asking Mission/Aspiration/Purpose (MAP)?</a:t>
          </a:r>
        </a:p>
      </dsp:txBody>
      <dsp:txXfrm>
        <a:off x="127257" y="136489"/>
        <a:ext cx="6396739" cy="2352355"/>
      </dsp:txXfrm>
    </dsp:sp>
    <dsp:sp modelId="{A1C42A37-9F89-4379-A7D0-9F05EE319E07}">
      <dsp:nvSpPr>
        <dsp:cNvPr id="0" name=""/>
        <dsp:cNvSpPr/>
      </dsp:nvSpPr>
      <dsp:spPr>
        <a:xfrm>
          <a:off x="0" y="2722661"/>
          <a:ext cx="6651253" cy="260686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What were the challenges/considerations for different clinical practices or environments?</a:t>
          </a:r>
        </a:p>
      </dsp:txBody>
      <dsp:txXfrm>
        <a:off x="127257" y="2849918"/>
        <a:ext cx="6396739" cy="23523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B030FF-F264-4506-B7EA-4ADB18E7700D}">
      <dsp:nvSpPr>
        <dsp:cNvPr id="0" name=""/>
        <dsp:cNvSpPr/>
      </dsp:nvSpPr>
      <dsp:spPr>
        <a:xfrm>
          <a:off x="0" y="637902"/>
          <a:ext cx="6651253" cy="19796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What are some of the challenges you faced incorporating Whole Health at your institution?  </a:t>
          </a:r>
        </a:p>
      </dsp:txBody>
      <dsp:txXfrm>
        <a:off x="96638" y="734540"/>
        <a:ext cx="6457977" cy="1786364"/>
      </dsp:txXfrm>
    </dsp:sp>
    <dsp:sp modelId="{E4161AEA-A796-4C26-8131-E1F73E53B551}">
      <dsp:nvSpPr>
        <dsp:cNvPr id="0" name=""/>
        <dsp:cNvSpPr/>
      </dsp:nvSpPr>
      <dsp:spPr>
        <a:xfrm>
          <a:off x="0" y="2721222"/>
          <a:ext cx="6651253" cy="19796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How did you overcome these?</a:t>
          </a:r>
        </a:p>
      </dsp:txBody>
      <dsp:txXfrm>
        <a:off x="96638" y="2817860"/>
        <a:ext cx="6457977" cy="17863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1AAE98-9611-48DA-A5CB-79B107E340A1}">
      <dsp:nvSpPr>
        <dsp:cNvPr id="0" name=""/>
        <dsp:cNvSpPr/>
      </dsp:nvSpPr>
      <dsp:spPr>
        <a:xfrm>
          <a:off x="1020487" y="83526"/>
          <a:ext cx="1098562" cy="10985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575584-599F-4B83-A4E8-7DE6A434D8BD}">
      <dsp:nvSpPr>
        <dsp:cNvPr id="0" name=""/>
        <dsp:cNvSpPr/>
      </dsp:nvSpPr>
      <dsp:spPr>
        <a:xfrm>
          <a:off x="393" y="1362013"/>
          <a:ext cx="3138750" cy="662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What were your top lessons learned?</a:t>
          </a:r>
        </a:p>
      </dsp:txBody>
      <dsp:txXfrm>
        <a:off x="393" y="1362013"/>
        <a:ext cx="3138750" cy="662080"/>
      </dsp:txXfrm>
    </dsp:sp>
    <dsp:sp modelId="{7A73765C-A6BB-4B08-A34F-85D96B97892F}">
      <dsp:nvSpPr>
        <dsp:cNvPr id="0" name=""/>
        <dsp:cNvSpPr/>
      </dsp:nvSpPr>
      <dsp:spPr>
        <a:xfrm>
          <a:off x="207143" y="2191306"/>
          <a:ext cx="3138750" cy="2160031"/>
        </a:xfrm>
        <a:prstGeom prst="rect">
          <a:avLst/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600" kern="1200">
              <a:solidFill>
                <a:schemeClr val="accent1">
                  <a:lumMod val="75000"/>
                </a:schemeClr>
              </a:solidFill>
            </a:rPr>
            <a:t>Consider starting electives and building rotations including justifying the educational value before expansions</a:t>
          </a:r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600" kern="1200"/>
            <a:t>Emphasize the benefit to long-term medical practices in various settings</a:t>
          </a:r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600" kern="1200">
              <a:solidFill>
                <a:schemeClr val="accent1">
                  <a:lumMod val="75000"/>
                </a:schemeClr>
              </a:solidFill>
            </a:rPr>
            <a:t>Specify content for each type of learner</a:t>
          </a:r>
        </a:p>
      </dsp:txBody>
      <dsp:txXfrm>
        <a:off x="207143" y="2191306"/>
        <a:ext cx="3138750" cy="2160031"/>
      </dsp:txXfrm>
    </dsp:sp>
    <dsp:sp modelId="{C4485887-CEE8-42BA-874E-FDD6DAD49D70}">
      <dsp:nvSpPr>
        <dsp:cNvPr id="0" name=""/>
        <dsp:cNvSpPr/>
      </dsp:nvSpPr>
      <dsp:spPr>
        <a:xfrm>
          <a:off x="4708518" y="83526"/>
          <a:ext cx="1098562" cy="10985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7F464A-B4CE-4008-89D8-B0E12302D32B}">
      <dsp:nvSpPr>
        <dsp:cNvPr id="0" name=""/>
        <dsp:cNvSpPr/>
      </dsp:nvSpPr>
      <dsp:spPr>
        <a:xfrm>
          <a:off x="3688425" y="1362013"/>
          <a:ext cx="3138750" cy="662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What advice do you have for others trying to teach Whole Health to their trainees?</a:t>
          </a:r>
        </a:p>
      </dsp:txBody>
      <dsp:txXfrm>
        <a:off x="3688425" y="1362013"/>
        <a:ext cx="3138750" cy="662080"/>
      </dsp:txXfrm>
    </dsp:sp>
    <dsp:sp modelId="{DCE19540-FC77-4A16-8F0A-0234A7843900}">
      <dsp:nvSpPr>
        <dsp:cNvPr id="0" name=""/>
        <dsp:cNvSpPr/>
      </dsp:nvSpPr>
      <dsp:spPr>
        <a:xfrm>
          <a:off x="3831552" y="2191306"/>
          <a:ext cx="3138750" cy="2160031"/>
        </a:xfrm>
        <a:prstGeom prst="rect">
          <a:avLst/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solidFill>
                <a:schemeClr val="accent1">
                  <a:lumMod val="75000"/>
                </a:schemeClr>
              </a:solidFill>
            </a:rPr>
            <a:t>Consider your circle of influence and relationships/partnerships</a:t>
          </a:r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Find like-minded allies and additional champions</a:t>
          </a:r>
        </a:p>
      </dsp:txBody>
      <dsp:txXfrm>
        <a:off x="3831552" y="2191306"/>
        <a:ext cx="3138750" cy="2160031"/>
      </dsp:txXfrm>
    </dsp:sp>
    <dsp:sp modelId="{18805C67-9BA6-4F53-9523-20DA8CAD8E35}">
      <dsp:nvSpPr>
        <dsp:cNvPr id="0" name=""/>
        <dsp:cNvSpPr/>
      </dsp:nvSpPr>
      <dsp:spPr>
        <a:xfrm>
          <a:off x="8396550" y="83526"/>
          <a:ext cx="1098562" cy="10985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A0BF9B-48CF-4255-8E9F-9277EF48E00D}">
      <dsp:nvSpPr>
        <dsp:cNvPr id="0" name=""/>
        <dsp:cNvSpPr/>
      </dsp:nvSpPr>
      <dsp:spPr>
        <a:xfrm>
          <a:off x="7376456" y="1362013"/>
          <a:ext cx="3138750" cy="662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What do you see as additional needs or opportunities in trainee education as relates to Whole health?</a:t>
          </a:r>
        </a:p>
      </dsp:txBody>
      <dsp:txXfrm>
        <a:off x="7376456" y="1362013"/>
        <a:ext cx="3138750" cy="662080"/>
      </dsp:txXfrm>
    </dsp:sp>
    <dsp:sp modelId="{512D0A28-E6EF-47D9-9F83-DCDEEAEE71EF}">
      <dsp:nvSpPr>
        <dsp:cNvPr id="0" name=""/>
        <dsp:cNvSpPr/>
      </dsp:nvSpPr>
      <dsp:spPr>
        <a:xfrm>
          <a:off x="7723424" y="2191306"/>
          <a:ext cx="2648731" cy="2160031"/>
        </a:xfrm>
        <a:prstGeom prst="rect">
          <a:avLst/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solidFill>
                <a:schemeClr val="accent1">
                  <a:lumMod val="75000"/>
                </a:schemeClr>
              </a:solidFill>
            </a:rPr>
            <a:t>Reach out to additional training programs across various subspecialties</a:t>
          </a:r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Reinforcement over time</a:t>
          </a:r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solidFill>
                <a:schemeClr val="accent1">
                  <a:lumMod val="75000"/>
                </a:schemeClr>
              </a:solidFill>
            </a:rPr>
            <a:t>Evaluation</a:t>
          </a:r>
        </a:p>
      </dsp:txBody>
      <dsp:txXfrm>
        <a:off x="7723424" y="2191306"/>
        <a:ext cx="2648731" cy="21600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8D7E4-F9D0-45E8-AA10-E5E462361EC5}" type="datetimeFigureOut">
              <a:t>2/27/2025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A85AD-8230-4462-87F9-521CDC44F1D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25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spcBef>
                <a:spcPts val="500"/>
              </a:spcBef>
              <a:buChar char="•"/>
            </a:pPr>
            <a:r>
              <a:rPr lang="en-US"/>
              <a:t>Agenda-setting workshops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Char char="•"/>
            </a:pPr>
            <a:r>
              <a:rPr lang="en-US"/>
              <a:t>Narrative medicine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Char char="•"/>
            </a:pPr>
            <a:r>
              <a:rPr lang="en-US">
                <a:ea typeface="Calibri"/>
                <a:cs typeface="Calibri"/>
              </a:rPr>
              <a:t>Trauma-informed care 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Char char="•"/>
            </a:pPr>
            <a:r>
              <a:rPr lang="en-US">
                <a:ea typeface="Calibri"/>
                <a:cs typeface="Calibri"/>
              </a:rPr>
              <a:t>Goals of care conversations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A85AD-8230-4462-87F9-521CDC44F1D6}" type="slidenum"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70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A85AD-8230-4462-87F9-521CDC44F1D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23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C7D68-6BC0-D083-CB0A-AE67F4BCA5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CA0E3C-7E5B-34A3-518D-1C8E793163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011E7-EA02-4560-24D0-B5FFD3CC5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B664-322A-4DF6-8DAA-64670516C928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198E9-81B1-90A8-606A-F027FB693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CA6E2-0B6F-2C4E-ACB1-D0E37D50A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886B-B661-48F0-AB71-7565CB41E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85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08284-FC54-6B09-4F19-03E7F47FB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57AABE-8B89-CF18-5A5B-80CA92A86C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288BE-AA20-A415-89E4-2BD070993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B664-322A-4DF6-8DAA-64670516C928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66043-1FB2-7333-0DDD-2DC354024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A8E2B-A1B4-C79B-5A01-7DE7CE80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886B-B661-48F0-AB71-7565CB41E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6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1070E8-4A31-A75B-6CCB-7AC5AD8A30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D73013-6563-D7E5-6096-6E7903DB3D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E347E-8605-99FF-6E82-112DBF8A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B664-322A-4DF6-8DAA-64670516C928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939BA-2F14-5667-36AF-2F25C602B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F57C7F-6A84-B68A-1200-0039D5519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886B-B661-48F0-AB71-7565CB41E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57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BBBCD2B0-B0A3-3B48-B67D-2C68BA607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2674AE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3200" i="1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2645983C-93FD-F24A-9A76-D1917DFB8E5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2421467"/>
            <a:ext cx="12192000" cy="201506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3200">
              <a:solidFill>
                <a:srgbClr val="00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54D5E2-4A94-DE45-B138-511A214EE2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98521" y="2768695"/>
            <a:ext cx="8794959" cy="1218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582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597E0D65-BFDF-4F4E-AA93-F57EBE7E951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7183"/>
            <a:ext cx="12192000" cy="6061645"/>
          </a:xfrm>
          <a:prstGeom prst="rect">
            <a:avLst/>
          </a:prstGeom>
          <a:solidFill>
            <a:srgbClr val="2674AE"/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cs typeface="+mn-cs"/>
            </a:endParaRP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04571"/>
            <a:ext cx="10363200" cy="1143000"/>
          </a:xfrm>
          <a:prstGeom prst="rect">
            <a:avLst/>
          </a:prstGeom>
        </p:spPr>
        <p:txBody>
          <a:bodyPr lIns="91440" tIns="45720" rIns="91440" bIns="45720" anchor="ctr"/>
          <a:lstStyle>
            <a:lvl1pPr marL="0" indent="0">
              <a:tabLst>
                <a:tab pos="831830" algn="l"/>
              </a:tabLst>
              <a:defRPr sz="4800" baseline="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C1CC3363-A105-1A40-9A3B-B9F690DD11B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136BA2-72B9-934B-A722-83A47D40B4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3749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C0B7E-4626-614A-99D7-29B1AC549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836542-B3A8-684F-81C6-1B4D63FCDA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B757F-C14A-B741-B454-7B185A1C2E7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7EE037D-91F8-164B-A68B-CA5A8A91F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8418" y="1600200"/>
            <a:ext cx="10358967" cy="4356099"/>
          </a:xfrm>
        </p:spPr>
        <p:txBody>
          <a:bodyPr/>
          <a:lstStyle>
            <a:lvl1pPr>
              <a:defRPr sz="2667" baseline="0"/>
            </a:lvl1pPr>
            <a:lvl2pPr>
              <a:defRPr sz="2400" baseline="0"/>
            </a:lvl2pPr>
            <a:lvl3pPr>
              <a:defRPr sz="2133" baseline="0"/>
            </a:lvl3pPr>
            <a:lvl4pPr>
              <a:defRPr sz="1867" baseline="0"/>
            </a:lvl4pPr>
            <a:lvl5pPr>
              <a:defRPr sz="16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7460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5">
            <a:extLst>
              <a:ext uri="{FF2B5EF4-FFF2-40B4-BE49-F238E27FC236}">
                <a16:creationId xmlns:a16="http://schemas.microsoft.com/office/drawing/2014/main" id="{58FCE926-18AC-7D40-BD31-778A9E6CBDEA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6089651" y="1695880"/>
            <a:ext cx="0" cy="4133419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2400">
              <a:ln>
                <a:solidFill>
                  <a:schemeClr val="bg2"/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903111" y="1600201"/>
            <a:ext cx="5053189" cy="4356100"/>
          </a:xfrm>
        </p:spPr>
        <p:txBody>
          <a:bodyPr/>
          <a:lstStyle>
            <a:lvl1pPr>
              <a:defRPr sz="2667" baseline="0"/>
            </a:lvl1pPr>
            <a:lvl2pPr>
              <a:defRPr sz="2400" baseline="0"/>
            </a:lvl2pPr>
            <a:lvl3pPr>
              <a:defRPr sz="2133" baseline="0"/>
            </a:lvl3pPr>
            <a:lvl4pPr>
              <a:defRPr sz="1867" baseline="0"/>
            </a:lvl4pPr>
            <a:lvl5pPr>
              <a:defRPr sz="1600" baseline="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276623" y="1600201"/>
            <a:ext cx="5053189" cy="4356100"/>
          </a:xfrm>
        </p:spPr>
        <p:txBody>
          <a:bodyPr/>
          <a:lstStyle>
            <a:lvl1pPr>
              <a:defRPr sz="2667" baseline="0"/>
            </a:lvl1pPr>
            <a:lvl2pPr>
              <a:defRPr sz="2400" baseline="0"/>
            </a:lvl2pPr>
            <a:lvl3pPr>
              <a:defRPr sz="2133" baseline="0"/>
            </a:lvl3pPr>
            <a:lvl4pPr>
              <a:defRPr sz="1867" baseline="0"/>
            </a:lvl4pPr>
            <a:lvl5pPr>
              <a:defRPr sz="1600" baseline="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57F118FF-09A0-5045-8039-32DF652BF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8827A621-76DE-ED4A-A479-E7B00BF5D55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C72463C-1CE9-A941-8892-375C46176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419" y="225426"/>
            <a:ext cx="10392835" cy="91309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0809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56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903113" y="1600201"/>
            <a:ext cx="5040489" cy="43561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484F98C5-1EAC-F142-8850-2BE261E3D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C7A38E5C-EECB-B84D-80F6-5463B0CBA80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A3C6577-972C-C748-9A9D-FBB174845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419" y="225426"/>
            <a:ext cx="10392835" cy="91309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CBC1051-4AEF-CD41-BD0E-85F48EAF035C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228772" y="1600201"/>
            <a:ext cx="5093280" cy="4356100"/>
          </a:xfrm>
        </p:spPr>
        <p:txBody>
          <a:bodyPr/>
          <a:lstStyle>
            <a:lvl1pPr>
              <a:defRPr sz="2667" baseline="0"/>
            </a:lvl1pPr>
            <a:lvl2pPr>
              <a:defRPr sz="2400" baseline="0"/>
            </a:lvl2pPr>
            <a:lvl3pPr>
              <a:defRPr sz="2133" baseline="0"/>
            </a:lvl3pPr>
            <a:lvl4pPr>
              <a:defRPr sz="1867" baseline="0"/>
            </a:lvl4pPr>
            <a:lvl5pPr>
              <a:defRPr sz="1600" baseline="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2E34B9BF-FE50-2248-8DA1-0ACFF143ECAF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6089651" y="1695880"/>
            <a:ext cx="0" cy="4133419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2400">
              <a:ln>
                <a:solidFill>
                  <a:schemeClr val="bg2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779558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6091518" y="1"/>
            <a:ext cx="6100484" cy="607383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580F79D-3A30-9E4B-AC3F-C604690A5D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6351A8-0546-1C43-9C42-0838D74ABB9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3B2DB51-C66D-6648-AE47-16C9A7779D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8420" y="225426"/>
            <a:ext cx="5077881" cy="913092"/>
          </a:xfrm>
        </p:spPr>
        <p:txBody>
          <a:bodyPr/>
          <a:lstStyle>
            <a:lvl1pPr>
              <a:lnSpc>
                <a:spcPct val="90000"/>
              </a:lnSpc>
              <a:defRPr sz="2933" baseline="0"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57E9A79-4EF2-FE4C-AD2A-5AA01B3E4FC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903111" y="1600201"/>
            <a:ext cx="5053189" cy="4356100"/>
          </a:xfrm>
        </p:spPr>
        <p:txBody>
          <a:bodyPr/>
          <a:lstStyle>
            <a:lvl1pPr>
              <a:defRPr sz="2667" baseline="0"/>
            </a:lvl1pPr>
            <a:lvl2pPr>
              <a:defRPr sz="2400" baseline="0"/>
            </a:lvl2pPr>
            <a:lvl3pPr>
              <a:defRPr sz="2133" baseline="0"/>
            </a:lvl3pPr>
            <a:lvl4pPr>
              <a:defRPr sz="1867" baseline="0"/>
            </a:lvl4pPr>
            <a:lvl5pPr>
              <a:defRPr sz="1600" baseline="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636942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Ph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2" y="-1"/>
            <a:ext cx="6100484" cy="607383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718264B-E894-FD4B-9A29-80F4C8E96E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2D94FA-48A1-344C-A9EE-808DEC56435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7BCD321-8A41-9041-85C9-62EDEC75A3B0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389511" y="1600201"/>
            <a:ext cx="5053189" cy="4356100"/>
          </a:xfrm>
        </p:spPr>
        <p:txBody>
          <a:bodyPr/>
          <a:lstStyle>
            <a:lvl1pPr>
              <a:defRPr sz="2667" baseline="0"/>
            </a:lvl1pPr>
            <a:lvl2pPr>
              <a:defRPr sz="2400" baseline="0"/>
            </a:lvl2pPr>
            <a:lvl3pPr>
              <a:defRPr sz="2133" baseline="0"/>
            </a:lvl3pPr>
            <a:lvl4pPr>
              <a:defRPr sz="1867" baseline="0"/>
            </a:lvl4pPr>
            <a:lvl5pPr>
              <a:defRPr sz="1600" baseline="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14B3F9E-01C9-3D4E-8140-315E6F1A09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64820" y="225426"/>
            <a:ext cx="5077881" cy="913092"/>
          </a:xfrm>
        </p:spPr>
        <p:txBody>
          <a:bodyPr/>
          <a:lstStyle>
            <a:lvl1pPr>
              <a:lnSpc>
                <a:spcPct val="90000"/>
              </a:lnSpc>
              <a:defRPr sz="2933" baseline="0"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816606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ns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6098691" y="1757251"/>
            <a:ext cx="5178909" cy="379190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7C9D9B1-AD2F-3A48-8E78-86CCEB8C6D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164C84-4EBB-174B-B7A6-F8BF343BC3D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66BA6F2-DFB8-2946-9794-3DFCC1B64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419" y="225426"/>
            <a:ext cx="10392835" cy="91309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9B3F134-C582-5C47-81CD-2C86606922A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903111" y="1600201"/>
            <a:ext cx="5053189" cy="4356100"/>
          </a:xfrm>
        </p:spPr>
        <p:txBody>
          <a:bodyPr/>
          <a:lstStyle>
            <a:lvl1pPr>
              <a:defRPr sz="2667" baseline="0"/>
            </a:lvl1pPr>
            <a:lvl2pPr>
              <a:defRPr sz="2400" baseline="0"/>
            </a:lvl2pPr>
            <a:lvl3pPr>
              <a:defRPr sz="2133" baseline="0"/>
            </a:lvl3pPr>
            <a:lvl4pPr>
              <a:defRPr sz="1867" baseline="0"/>
            </a:lvl4pPr>
            <a:lvl5pPr>
              <a:defRPr sz="1600" baseline="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3957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2C7DE-D9B6-E8AD-2DCE-E2B1B492F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1FFFF-6A6E-152D-41CC-DF49AE3F7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C0A17-94BF-7493-4E03-72FA2914F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B664-322A-4DF6-8DAA-64670516C928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9E721-2003-AA36-FC05-1F48A8F14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8E876-C349-4627-326D-09BB55C9E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886B-B661-48F0-AB71-7565CB41E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448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0" y="376844"/>
            <a:ext cx="12192000" cy="5696989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7A172B8F-BAA8-3742-96E2-905C1AB235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B7547A-44E5-2742-A218-597A939081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13343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286" y="5612155"/>
            <a:ext cx="10358967" cy="342900"/>
          </a:xfrm>
          <a:prstGeom prst="rect">
            <a:avLst/>
          </a:prstGeom>
        </p:spPr>
        <p:txBody>
          <a:bodyPr/>
          <a:lstStyle>
            <a:lvl1pPr algn="r">
              <a:defRPr sz="2133" b="0" i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0" y="376844"/>
            <a:ext cx="12192000" cy="512064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236EF39E-53EC-9D4C-8CF5-4E0F074CA0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362AB2-5FA0-314A-BC43-59CD607A65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311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>
            <a:extLst>
              <a:ext uri="{FF2B5EF4-FFF2-40B4-BE49-F238E27FC236}">
                <a16:creationId xmlns:a16="http://schemas.microsoft.com/office/drawing/2014/main" id="{D4305BDC-3002-EB44-84E7-BE4B7228E04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FFF898-57C7-8D44-802E-EEEB9DBFAEB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A70146B-00DF-5145-9D76-4E70E8014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419" y="225426"/>
            <a:ext cx="10392835" cy="91309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979622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BBBCD2B0-B0A3-3B48-B67D-2C68BA607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2674AE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3200" i="1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2645983C-93FD-F24A-9A76-D1917DFB8E5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2421467"/>
            <a:ext cx="12192000" cy="201506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3200">
              <a:solidFill>
                <a:srgbClr val="00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54D5E2-4A94-DE45-B138-511A214EE2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98521" y="2768695"/>
            <a:ext cx="8794959" cy="1218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965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024A8-4E41-CBDA-260F-B90BD6500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03336-5B6C-D077-9AED-B0571D156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DDC22-3FF2-6F79-5175-3951A010B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B664-322A-4DF6-8DAA-64670516C928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C422D-BEFB-7C33-1221-BC681F464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B2980-86AF-A11F-F5A2-7663605D0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886B-B661-48F0-AB71-7565CB41E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37DF7-2F2F-106B-8A16-55B5042E5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9D35C-2456-200A-0B22-5F7C3A8CB7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513025-9664-75C2-40D9-D255C8697E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9BE52C-F1EF-F15E-8DCB-D8EA60823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B664-322A-4DF6-8DAA-64670516C928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85D1EF-793B-ABA7-2DCF-5949FF06F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6113B6-A733-9CA8-37BC-D06CC04C7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886B-B661-48F0-AB71-7565CB41E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57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B76D2-8BEC-BCF5-412F-7F7BEAD6F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38C85-CF4D-5DBA-7F75-FB4CD9824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297169-E339-5640-D460-CEAEF1C2E0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386639-CD7C-55EF-AE48-7646FCF9A6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24D4E4-D01A-468E-6E7A-016331E9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B211D1-F077-FEDE-0AA4-3F3BF4E80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B664-322A-4DF6-8DAA-64670516C928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B24AA9-61CA-2B7B-2034-C6DC9906E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CFBACB-9B0A-5EA8-51F3-CB2C706A0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886B-B661-48F0-AB71-7565CB41E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2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6D1CB-A089-B369-8285-0F97945F1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812BD4-1096-2EFB-8EC4-36B94AA4A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B664-322A-4DF6-8DAA-64670516C928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0E9FBB-5490-030A-A7B9-410A0E2CA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6EC6C1-C25D-196B-50A1-534B3EF61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886B-B661-48F0-AB71-7565CB41E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599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556BA3-8CFB-EEFB-90EB-68651D820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B664-322A-4DF6-8DAA-64670516C928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102841-6BD2-D028-A11B-5ACDD6BA5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BEC12C-C9F4-6AC8-2BD6-61CACF8E2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886B-B661-48F0-AB71-7565CB41E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543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33518-6A39-5167-80F9-719830DE8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55130-4C9C-DBC0-7A5A-3DCA5C963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B0B547-A36E-0D06-58B4-E9301C6876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D1DD1D-36A7-1154-F2D2-CCA8EC8AC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B664-322A-4DF6-8DAA-64670516C928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ACEA3-B92F-2975-B09D-867FBC1FC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E65C66-72AD-5D7B-39CB-743AC1161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886B-B661-48F0-AB71-7565CB41E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87825-C918-4F39-F36A-5C7B5C910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C83206-B712-E0DA-E711-48505B7B26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A38A68-0B27-61C5-7A5B-FA8D52F7B5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BCAD0-D672-CCED-D8BC-3259A543F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B664-322A-4DF6-8DAA-64670516C928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93E2B7-91BC-9AD4-2F4F-AA700D7F9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387456-825B-B8D9-8CD0-011D675B3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886B-B661-48F0-AB71-7565CB41E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9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8A8893-CB69-6B2D-D1D8-5CFE889BC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C7E220-1F2B-A1BD-0DFA-FC2FF5327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09AAD-B2C9-2372-881E-6467E2FA6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1B664-322A-4DF6-8DAA-64670516C928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517D5-452E-B666-0319-CE51D94F77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B04342-986B-B94B-1E8C-0C544CF2BF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F886B-B661-48F0-AB71-7565CB41E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3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>
            <a:extLst>
              <a:ext uri="{FF2B5EF4-FFF2-40B4-BE49-F238E27FC236}">
                <a16:creationId xmlns:a16="http://schemas.microsoft.com/office/drawing/2014/main" id="{87F25ACB-BF68-754B-BC7C-EF26E79EA3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78418" y="1600200"/>
            <a:ext cx="10358967" cy="435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112A6B38-02E0-034C-8A80-48B4B326F54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96967" y="6551084"/>
            <a:ext cx="2438400" cy="29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333" baseline="0"/>
            </a:lvl1pPr>
          </a:lstStyle>
          <a:p>
            <a:fld id="{651B757F-C14A-B741-B454-7B185A1C2E7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763268D3-9AD6-B444-8968-84936FADB11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072291"/>
            <a:ext cx="12192000" cy="59267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FDB1A346-1094-EE4E-B594-1E3E11D8A2F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1371600"/>
          </a:xfrm>
          <a:prstGeom prst="rect">
            <a:avLst/>
          </a:prstGeom>
          <a:solidFill>
            <a:srgbClr val="2774AE"/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cs typeface="+mn-cs"/>
            </a:endParaRP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CF6F2A9C-495F-0948-9280-F79A64D57F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78419" y="225426"/>
            <a:ext cx="10392835" cy="913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F2C85B7-B748-C243-AFC2-2DDE53BCA4E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78418" y="6247550"/>
            <a:ext cx="3529460" cy="488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153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i="0" baseline="0">
          <a:solidFill>
            <a:schemeClr val="bg1"/>
          </a:solidFill>
          <a:latin typeface="Arial" panose="020B0604020202020204" pitchFamily="34" charset="0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67">
          <a:solidFill>
            <a:schemeClr val="tx1"/>
          </a:solidFill>
          <a:latin typeface="Times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67">
          <a:solidFill>
            <a:schemeClr val="tx1"/>
          </a:solidFill>
          <a:latin typeface="Times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67">
          <a:solidFill>
            <a:schemeClr val="tx1"/>
          </a:solidFill>
          <a:latin typeface="Times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67">
          <a:solidFill>
            <a:schemeClr val="tx1"/>
          </a:solidFill>
          <a:latin typeface="Times" charset="0"/>
          <a:ea typeface="ＭＳ Ｐゴシック" charset="0"/>
          <a:cs typeface="ＭＳ Ｐゴシック" charset="0"/>
        </a:defRPr>
      </a:lvl5pPr>
      <a:lvl6pPr marL="609585" algn="l" rtl="0" fontAlgn="base">
        <a:spcBef>
          <a:spcPct val="0"/>
        </a:spcBef>
        <a:spcAft>
          <a:spcPct val="0"/>
        </a:spcAft>
        <a:defRPr sz="4267">
          <a:solidFill>
            <a:schemeClr val="tx1"/>
          </a:solidFill>
          <a:latin typeface="Arial" charset="0"/>
          <a:ea typeface="ＭＳ Ｐゴシック" charset="0"/>
        </a:defRPr>
      </a:lvl6pPr>
      <a:lvl7pPr marL="1219170" algn="l" rtl="0" fontAlgn="base">
        <a:spcBef>
          <a:spcPct val="0"/>
        </a:spcBef>
        <a:spcAft>
          <a:spcPct val="0"/>
        </a:spcAft>
        <a:defRPr sz="4267">
          <a:solidFill>
            <a:schemeClr val="tx1"/>
          </a:solidFill>
          <a:latin typeface="Arial" charset="0"/>
          <a:ea typeface="ＭＳ Ｐゴシック" charset="0"/>
        </a:defRPr>
      </a:lvl7pPr>
      <a:lvl8pPr marL="1828754" algn="l" rtl="0" fontAlgn="base">
        <a:spcBef>
          <a:spcPct val="0"/>
        </a:spcBef>
        <a:spcAft>
          <a:spcPct val="0"/>
        </a:spcAft>
        <a:defRPr sz="4267">
          <a:solidFill>
            <a:schemeClr val="tx1"/>
          </a:solidFill>
          <a:latin typeface="Arial" charset="0"/>
          <a:ea typeface="ＭＳ Ｐゴシック" charset="0"/>
        </a:defRPr>
      </a:lvl8pPr>
      <a:lvl9pPr marL="2438339" algn="l" rtl="0" fontAlgn="base">
        <a:spcBef>
          <a:spcPct val="0"/>
        </a:spcBef>
        <a:spcAft>
          <a:spcPct val="0"/>
        </a:spcAft>
        <a:defRPr sz="4267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234945" indent="-234945" algn="l" rtl="0" eaLnBrk="0" fontAlgn="base" hangingPunct="0">
        <a:lnSpc>
          <a:spcPts val="3733"/>
        </a:lnSpc>
        <a:spcBef>
          <a:spcPct val="0"/>
        </a:spcBef>
        <a:spcAft>
          <a:spcPct val="30000"/>
        </a:spcAft>
        <a:buChar char="•"/>
        <a:defRPr sz="3200" baseline="0">
          <a:solidFill>
            <a:srgbClr val="2774AE"/>
          </a:solidFill>
          <a:latin typeface="+mn-lt"/>
          <a:ea typeface="+mn-ea"/>
          <a:cs typeface="ＭＳ Ｐゴシック" charset="0"/>
        </a:defRPr>
      </a:lvl1pPr>
      <a:lvl2pPr marL="685783" indent="-152396" algn="l" rtl="0" eaLnBrk="0" fontAlgn="base" hangingPunct="0">
        <a:lnSpc>
          <a:spcPts val="2933"/>
        </a:lnSpc>
        <a:spcBef>
          <a:spcPct val="10000"/>
        </a:spcBef>
        <a:spcAft>
          <a:spcPct val="30000"/>
        </a:spcAft>
        <a:buSzPct val="80000"/>
        <a:buChar char="•"/>
        <a:defRPr sz="2667">
          <a:solidFill>
            <a:schemeClr val="tx1"/>
          </a:solidFill>
          <a:latin typeface="+mn-lt"/>
          <a:ea typeface="+mn-ea"/>
          <a:cs typeface="ＭＳ Ｐゴシック" charset="0"/>
        </a:defRPr>
      </a:lvl2pPr>
      <a:lvl3pPr marL="1140855" indent="-156629" algn="l" rtl="0" eaLnBrk="0" fontAlgn="base" hangingPunct="0">
        <a:lnSpc>
          <a:spcPts val="2667"/>
        </a:lnSpc>
        <a:spcBef>
          <a:spcPct val="10000"/>
        </a:spcBef>
        <a:spcAft>
          <a:spcPct val="30000"/>
        </a:spcAft>
        <a:buSzPct val="80000"/>
        <a:buChar char="•"/>
        <a:defRPr>
          <a:solidFill>
            <a:schemeClr val="accent2"/>
          </a:solidFill>
          <a:latin typeface="+mn-lt"/>
          <a:ea typeface="+mn-ea"/>
          <a:cs typeface="ＭＳ Ｐゴシック" charset="0"/>
        </a:defRPr>
      </a:lvl3pPr>
      <a:lvl4pPr marL="1600160" indent="-152396" algn="l" rtl="0" eaLnBrk="0" fontAlgn="base" hangingPunct="0">
        <a:lnSpc>
          <a:spcPts val="2400"/>
        </a:lnSpc>
        <a:spcBef>
          <a:spcPct val="10000"/>
        </a:spcBef>
        <a:spcAft>
          <a:spcPct val="30000"/>
        </a:spcAft>
        <a:buSzPct val="80000"/>
        <a:buChar char="•"/>
        <a:defRPr sz="2133">
          <a:solidFill>
            <a:schemeClr val="accent2"/>
          </a:solidFill>
          <a:latin typeface="+mn-lt"/>
          <a:ea typeface="+mn-ea"/>
          <a:cs typeface="ＭＳ Ｐゴシック" charset="0"/>
        </a:defRPr>
      </a:lvl4pPr>
      <a:lvl5pPr marL="2057349" indent="-152396" algn="l" rtl="0" eaLnBrk="0" fontAlgn="base" hangingPunct="0">
        <a:lnSpc>
          <a:spcPts val="2133"/>
        </a:lnSpc>
        <a:spcBef>
          <a:spcPct val="10000"/>
        </a:spcBef>
        <a:spcAft>
          <a:spcPct val="30000"/>
        </a:spcAft>
        <a:buSzPct val="80000"/>
        <a:buChar char="•"/>
        <a:defRPr sz="1867">
          <a:solidFill>
            <a:schemeClr val="accent2"/>
          </a:solidFill>
          <a:latin typeface="+mn-lt"/>
          <a:ea typeface="+mn-ea"/>
          <a:cs typeface="ＭＳ Ｐゴシック" charset="0"/>
        </a:defRPr>
      </a:lvl5pPr>
      <a:lvl6pPr marL="2666933" indent="-152396" algn="l" rtl="0" fontAlgn="base">
        <a:lnSpc>
          <a:spcPts val="2133"/>
        </a:lnSpc>
        <a:spcBef>
          <a:spcPct val="10000"/>
        </a:spcBef>
        <a:spcAft>
          <a:spcPct val="30000"/>
        </a:spcAft>
        <a:buSzPct val="80000"/>
        <a:buChar char="•"/>
        <a:defRPr sz="1867">
          <a:solidFill>
            <a:schemeClr val="accent2"/>
          </a:solidFill>
          <a:latin typeface="+mn-lt"/>
          <a:ea typeface="+mn-ea"/>
        </a:defRPr>
      </a:lvl6pPr>
      <a:lvl7pPr marL="3276518" indent="-152396" algn="l" rtl="0" fontAlgn="base">
        <a:lnSpc>
          <a:spcPts val="2133"/>
        </a:lnSpc>
        <a:spcBef>
          <a:spcPct val="10000"/>
        </a:spcBef>
        <a:spcAft>
          <a:spcPct val="30000"/>
        </a:spcAft>
        <a:buSzPct val="80000"/>
        <a:buChar char="•"/>
        <a:defRPr sz="1867">
          <a:solidFill>
            <a:schemeClr val="accent2"/>
          </a:solidFill>
          <a:latin typeface="+mn-lt"/>
          <a:ea typeface="+mn-ea"/>
        </a:defRPr>
      </a:lvl7pPr>
      <a:lvl8pPr marL="3886103" indent="-152396" algn="l" rtl="0" fontAlgn="base">
        <a:lnSpc>
          <a:spcPts val="2133"/>
        </a:lnSpc>
        <a:spcBef>
          <a:spcPct val="10000"/>
        </a:spcBef>
        <a:spcAft>
          <a:spcPct val="30000"/>
        </a:spcAft>
        <a:buSzPct val="80000"/>
        <a:buChar char="•"/>
        <a:defRPr sz="1867">
          <a:solidFill>
            <a:schemeClr val="accent2"/>
          </a:solidFill>
          <a:latin typeface="+mn-lt"/>
          <a:ea typeface="+mn-ea"/>
        </a:defRPr>
      </a:lvl8pPr>
      <a:lvl9pPr marL="4495688" indent="-152396" algn="l" rtl="0" fontAlgn="base">
        <a:lnSpc>
          <a:spcPts val="2133"/>
        </a:lnSpc>
        <a:spcBef>
          <a:spcPct val="10000"/>
        </a:spcBef>
        <a:spcAft>
          <a:spcPct val="30000"/>
        </a:spcAft>
        <a:buSzPct val="80000"/>
        <a:buChar char="•"/>
        <a:defRPr sz="1867">
          <a:solidFill>
            <a:schemeClr val="accent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56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va.gov/WHOLEHEALTH/veteran-handouts/index.asp" TargetMode="External"/><Relationship Id="rId3" Type="http://schemas.openxmlformats.org/officeDocument/2006/relationships/hyperlink" Target="mailto:theresa.liao@va.gov" TargetMode="External"/><Relationship Id="rId7" Type="http://schemas.openxmlformats.org/officeDocument/2006/relationships/hyperlink" Target="https://www.va.gov/WHOLEHEALTH/" TargetMode="External"/><Relationship Id="rId2" Type="http://schemas.openxmlformats.org/officeDocument/2006/relationships/hyperlink" Target="mailto:ronovan.ottenbacher@va.go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tephanie.brown-johnson@va.gov" TargetMode="External"/><Relationship Id="rId5" Type="http://schemas.openxmlformats.org/officeDocument/2006/relationships/hyperlink" Target="mailto:rmullur@mednet.ucla.edu" TargetMode="External"/><Relationship Id="rId4" Type="http://schemas.openxmlformats.org/officeDocument/2006/relationships/hyperlink" Target="mailto:rashmi.mullur@va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A31B5C-0452-E531-862D-B357BCC7C1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990" y="1450655"/>
            <a:ext cx="4954459" cy="39470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Leveraging the Academic/VA Partnership: Bringing Whole Health to </a:t>
            </a:r>
            <a:br>
              <a:rPr lang="en-US"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Medical Trainees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1E2B28F1-F656-453B-C1CD-1F30DD5B56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1108061"/>
            <a:ext cx="5008901" cy="45719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000" b="1">
                <a:solidFill>
                  <a:schemeClr val="bg1"/>
                </a:solidFill>
                <a:effectLst/>
              </a:rPr>
              <a:t>Ronovan Ottenbacher MD</a:t>
            </a:r>
            <a:r>
              <a:rPr lang="en-US" sz="2000">
                <a:solidFill>
                  <a:schemeClr val="bg1"/>
                </a:solidFill>
                <a:effectLst/>
              </a:rPr>
              <a:t>, Fargo VA, University of North Dakota School of Medicine</a:t>
            </a:r>
          </a:p>
          <a:p>
            <a:pPr algn="l"/>
            <a:r>
              <a:rPr lang="en-US" sz="2000" b="1">
                <a:solidFill>
                  <a:schemeClr val="bg1"/>
                </a:solidFill>
              </a:rPr>
              <a:t>Theresa Liao MD</a:t>
            </a:r>
            <a:r>
              <a:rPr lang="en-US" sz="2000">
                <a:solidFill>
                  <a:schemeClr val="bg1"/>
                </a:solidFill>
              </a:rPr>
              <a:t>, Portland VA, Oregon Health &amp; Science University</a:t>
            </a:r>
          </a:p>
          <a:p>
            <a:pPr algn="l"/>
            <a:r>
              <a:rPr lang="en-US" sz="2000" b="1">
                <a:solidFill>
                  <a:schemeClr val="bg1"/>
                </a:solidFill>
              </a:rPr>
              <a:t>Rashmi Mullur MD</a:t>
            </a:r>
            <a:r>
              <a:rPr lang="en-US" sz="2000">
                <a:solidFill>
                  <a:schemeClr val="bg1"/>
                </a:solidFill>
              </a:rPr>
              <a:t>, Greater Los Angeles VAHCS, University of California, Los Angeles</a:t>
            </a:r>
          </a:p>
          <a:p>
            <a:pPr algn="l"/>
            <a:r>
              <a:rPr lang="en-US" sz="2000" b="1">
                <a:solidFill>
                  <a:schemeClr val="bg1"/>
                </a:solidFill>
              </a:rPr>
              <a:t>Stephanie Brown-Johnson MD</a:t>
            </a:r>
            <a:r>
              <a:rPr lang="en-US" sz="2000">
                <a:solidFill>
                  <a:schemeClr val="bg1"/>
                </a:solidFill>
              </a:rPr>
              <a:t>, Atlanta VA, Emory University Woodruff Health Sciences Center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>
              <a:solidFill>
                <a:schemeClr val="bg1"/>
              </a:solidFill>
            </a:endParaRPr>
          </a:p>
          <a:p>
            <a:pPr algn="l"/>
            <a:r>
              <a:rPr lang="en-US" sz="2000">
                <a:solidFill>
                  <a:schemeClr val="bg1"/>
                </a:solidFill>
              </a:rPr>
              <a:t>ICIMH March 2025</a:t>
            </a:r>
          </a:p>
        </p:txBody>
      </p:sp>
    </p:spTree>
    <p:extLst>
      <p:ext uri="{BB962C8B-B14F-4D97-AF65-F5344CB8AC3E}">
        <p14:creationId xmlns:p14="http://schemas.microsoft.com/office/powerpoint/2010/main" val="3618789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B96E1-F57A-88C5-B99C-C45C48253D91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/>
              <a:t>Panel Discussion- Key Take-Aways</a:t>
            </a:r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758B8EDC-7FB1-6DD9-CB04-6AAB4E1C15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096037"/>
              </p:ext>
            </p:extLst>
          </p:nvPr>
        </p:nvGraphicFramePr>
        <p:xfrm>
          <a:off x="838200" y="1793299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23387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A438F-6F5E-4754-0DC0-D8D2DB65F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Calibri Light"/>
                <a:cs typeface="Calibri Light"/>
              </a:rPr>
              <a:t>Contact Information and Resources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2422D-FD71-8FD0-A68B-4156E3001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25175" cy="4555777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>
                <a:ea typeface="Calibri"/>
                <a:cs typeface="Calibri"/>
              </a:rPr>
              <a:t>Dr. </a:t>
            </a:r>
            <a:r>
              <a:rPr lang="en-US" err="1">
                <a:ea typeface="Calibri"/>
                <a:cs typeface="Calibri"/>
              </a:rPr>
              <a:t>Ronovan</a:t>
            </a:r>
            <a:r>
              <a:rPr lang="en-US">
                <a:ea typeface="Calibri"/>
                <a:cs typeface="Calibri"/>
              </a:rPr>
              <a:t> Ottenbacher</a:t>
            </a:r>
          </a:p>
          <a:p>
            <a:pPr lvl="1"/>
            <a:r>
              <a:rPr lang="en-US" sz="2800">
                <a:ea typeface="Calibri"/>
                <a:cs typeface="Calibri"/>
              </a:rPr>
              <a:t>Fargo VA – </a:t>
            </a:r>
            <a:r>
              <a:rPr lang="en-US" sz="2800">
                <a:ea typeface="Calibri"/>
                <a:cs typeface="Calibri"/>
                <a:hlinkClick r:id="rId2"/>
              </a:rPr>
              <a:t>ronovan.ottenbacher@va.gov</a:t>
            </a:r>
            <a:r>
              <a:rPr lang="en-US" sz="2800">
                <a:ea typeface="Calibri"/>
                <a:cs typeface="Calibri"/>
              </a:rPr>
              <a:t> </a:t>
            </a:r>
          </a:p>
          <a:p>
            <a:r>
              <a:rPr lang="en-US">
                <a:ea typeface="Calibri"/>
                <a:cs typeface="Calibri"/>
              </a:rPr>
              <a:t>Dr. Theresa Liao</a:t>
            </a:r>
          </a:p>
          <a:p>
            <a:pPr lvl="1"/>
            <a:r>
              <a:rPr lang="en-US" sz="2800">
                <a:ea typeface="Calibri"/>
                <a:cs typeface="Calibri"/>
              </a:rPr>
              <a:t>Portland VA – </a:t>
            </a:r>
            <a:r>
              <a:rPr lang="en-US" sz="2800">
                <a:ea typeface="+mn-lt"/>
                <a:cs typeface="+mn-lt"/>
                <a:hlinkClick r:id="rId3"/>
              </a:rPr>
              <a:t>theresa.liao@va.gov</a:t>
            </a:r>
          </a:p>
          <a:p>
            <a:r>
              <a:rPr lang="en-US">
                <a:ea typeface="Calibri"/>
                <a:cs typeface="Calibri"/>
              </a:rPr>
              <a:t>Dr. Rashmi </a:t>
            </a:r>
            <a:r>
              <a:rPr lang="en-US" err="1">
                <a:ea typeface="Calibri"/>
                <a:cs typeface="Calibri"/>
              </a:rPr>
              <a:t>Mullur</a:t>
            </a:r>
            <a:endParaRPr lang="en-US">
              <a:ea typeface="Calibri"/>
              <a:cs typeface="Calibri"/>
            </a:endParaRPr>
          </a:p>
          <a:p>
            <a:pPr lvl="1"/>
            <a:r>
              <a:rPr lang="en-US" sz="2800">
                <a:ea typeface="Calibri"/>
                <a:cs typeface="Calibri"/>
              </a:rPr>
              <a:t>Greater Los Angeles VAHCS – </a:t>
            </a:r>
            <a:r>
              <a:rPr lang="en-US" sz="2800">
                <a:ea typeface="+mn-lt"/>
                <a:cs typeface="+mn-lt"/>
                <a:hlinkClick r:id="rId4"/>
              </a:rPr>
              <a:t>rashmi.mullur@va.gov</a:t>
            </a:r>
            <a:r>
              <a:rPr lang="en-US" sz="2800">
                <a:ea typeface="+mn-lt"/>
                <a:cs typeface="+mn-lt"/>
              </a:rPr>
              <a:t> ; </a:t>
            </a:r>
            <a:r>
              <a:rPr lang="en-US" sz="2800">
                <a:ea typeface="+mn-lt"/>
                <a:cs typeface="+mn-lt"/>
                <a:hlinkClick r:id="rId5"/>
              </a:rPr>
              <a:t>rmullur@mednet.ucla.edu</a:t>
            </a:r>
            <a:r>
              <a:rPr lang="en-US" sz="2800">
                <a:ea typeface="+mn-lt"/>
                <a:cs typeface="+mn-lt"/>
              </a:rPr>
              <a:t> </a:t>
            </a:r>
          </a:p>
          <a:p>
            <a:r>
              <a:rPr lang="en-US">
                <a:ea typeface="Calibri"/>
                <a:cs typeface="Calibri"/>
              </a:rPr>
              <a:t>Dr. Stephanie Brown-Johnson</a:t>
            </a:r>
          </a:p>
          <a:p>
            <a:pPr lvl="1"/>
            <a:r>
              <a:rPr lang="en-US" sz="2800">
                <a:ea typeface="Calibri"/>
                <a:cs typeface="Calibri"/>
              </a:rPr>
              <a:t>Atlanta VA – </a:t>
            </a:r>
            <a:r>
              <a:rPr lang="en-US" sz="2800">
                <a:ea typeface="+mn-lt"/>
                <a:cs typeface="+mn-lt"/>
                <a:hlinkClick r:id="rId6"/>
              </a:rPr>
              <a:t>stephanie.brown-johnson@va.gov</a:t>
            </a:r>
            <a:r>
              <a:rPr lang="en-US" sz="2800">
                <a:ea typeface="+mn-lt"/>
                <a:cs typeface="+mn-lt"/>
              </a:rPr>
              <a:t> </a:t>
            </a:r>
          </a:p>
          <a:p>
            <a:r>
              <a:rPr lang="en-US">
                <a:ea typeface="Calibri"/>
                <a:cs typeface="Calibri"/>
              </a:rPr>
              <a:t>VA Resources: </a:t>
            </a:r>
          </a:p>
          <a:p>
            <a:pPr lvl="1"/>
            <a:r>
              <a:rPr lang="en-US" sz="2800">
                <a:ea typeface="Calibri"/>
                <a:cs typeface="Calibri"/>
              </a:rPr>
              <a:t>Whole Health website </a:t>
            </a:r>
            <a:r>
              <a:rPr lang="en-US" sz="2800">
                <a:ea typeface="+mn-lt"/>
                <a:cs typeface="+mn-lt"/>
                <a:hlinkClick r:id="rId7"/>
              </a:rPr>
              <a:t>https://www.va.gov/WHOLEHEALTH/</a:t>
            </a:r>
          </a:p>
          <a:p>
            <a:pPr lvl="1"/>
            <a:r>
              <a:rPr lang="en-US" sz="2800">
                <a:ea typeface="Calibri"/>
                <a:cs typeface="Calibri"/>
              </a:rPr>
              <a:t>Whole Health patient handouts </a:t>
            </a:r>
            <a:r>
              <a:rPr lang="en-US" sz="2800">
                <a:ea typeface="Calibri"/>
                <a:cs typeface="Calibri"/>
                <a:hlinkClick r:id="rId8"/>
              </a:rPr>
              <a:t>https</a:t>
            </a:r>
            <a:r>
              <a:rPr lang="en-US" sz="2800">
                <a:ea typeface="+mn-lt"/>
                <a:cs typeface="+mn-lt"/>
                <a:hlinkClick r:id="rId8"/>
              </a:rPr>
              <a:t>://www.va.gov/WHOLEHEALTH/veteran-handouts/index.asp</a:t>
            </a:r>
            <a:endParaRPr lang="en-US" sz="2800">
              <a:ea typeface="Calibri"/>
              <a:cs typeface="Calibri"/>
            </a:endParaRPr>
          </a:p>
          <a:p>
            <a:pPr lvl="1"/>
            <a:endParaRPr lang="en-US" sz="280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6908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8201D5-1682-0109-6CC8-FE45A9B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Bringing Whole Health to Medical Trainees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09390-1E5B-244B-ADED-4B8E5C210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/>
              <a:t>4 different academic programs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92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8DED6BC-9A3E-48D4-AD7C-A56D63F54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B6E033A-DB2E-49B8-B600-B38E0C280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3235" y="1371600"/>
            <a:ext cx="4529312" cy="3589977"/>
          </a:xfrm>
          <a:custGeom>
            <a:avLst/>
            <a:gdLst>
              <a:gd name="connsiteX0" fmla="*/ 5462602 w 5470628"/>
              <a:gd name="connsiteY0" fmla="*/ 1413608 h 3193741"/>
              <a:gd name="connsiteX1" fmla="*/ 5465724 w 5470628"/>
              <a:gd name="connsiteY1" fmla="*/ 1421881 h 3193741"/>
              <a:gd name="connsiteX2" fmla="*/ 5465025 w 5470628"/>
              <a:gd name="connsiteY2" fmla="*/ 1466556 h 3193741"/>
              <a:gd name="connsiteX3" fmla="*/ 5463208 w 5470628"/>
              <a:gd name="connsiteY3" fmla="*/ 1466226 h 3193741"/>
              <a:gd name="connsiteX4" fmla="*/ 5463242 w 5470628"/>
              <a:gd name="connsiteY4" fmla="*/ 1451866 h 3193741"/>
              <a:gd name="connsiteX5" fmla="*/ 5462894 w 5470628"/>
              <a:gd name="connsiteY5" fmla="*/ 1423194 h 3193741"/>
              <a:gd name="connsiteX6" fmla="*/ 5461417 w 5470628"/>
              <a:gd name="connsiteY6" fmla="*/ 1391849 h 3193741"/>
              <a:gd name="connsiteX7" fmla="*/ 5462246 w 5470628"/>
              <a:gd name="connsiteY7" fmla="*/ 1401944 h 3193741"/>
              <a:gd name="connsiteX8" fmla="*/ 5462602 w 5470628"/>
              <a:gd name="connsiteY8" fmla="*/ 1413608 h 3193741"/>
              <a:gd name="connsiteX9" fmla="*/ 5459078 w 5470628"/>
              <a:gd name="connsiteY9" fmla="*/ 1404268 h 3193741"/>
              <a:gd name="connsiteX10" fmla="*/ 5460137 w 5470628"/>
              <a:gd name="connsiteY10" fmla="*/ 1393780 h 3193741"/>
              <a:gd name="connsiteX11" fmla="*/ 5461417 w 5470628"/>
              <a:gd name="connsiteY11" fmla="*/ 1391849 h 3193741"/>
              <a:gd name="connsiteX12" fmla="*/ 614271 w 5470628"/>
              <a:gd name="connsiteY12" fmla="*/ 1052206 h 3193741"/>
              <a:gd name="connsiteX13" fmla="*/ 611497 w 5470628"/>
              <a:gd name="connsiteY13" fmla="*/ 1055389 h 3193741"/>
              <a:gd name="connsiteX14" fmla="*/ 630277 w 5470628"/>
              <a:gd name="connsiteY14" fmla="*/ 1065215 h 3193741"/>
              <a:gd name="connsiteX15" fmla="*/ 651856 w 5470628"/>
              <a:gd name="connsiteY15" fmla="*/ 1067584 h 3193741"/>
              <a:gd name="connsiteX16" fmla="*/ 614271 w 5470628"/>
              <a:gd name="connsiteY16" fmla="*/ 1052206 h 3193741"/>
              <a:gd name="connsiteX17" fmla="*/ 810628 w 5470628"/>
              <a:gd name="connsiteY17" fmla="*/ 695550 h 3193741"/>
              <a:gd name="connsiteX18" fmla="*/ 1033084 w 5470628"/>
              <a:gd name="connsiteY18" fmla="*/ 791270 h 3193741"/>
              <a:gd name="connsiteX19" fmla="*/ 1036153 w 5470628"/>
              <a:gd name="connsiteY19" fmla="*/ 788050 h 3193741"/>
              <a:gd name="connsiteX20" fmla="*/ 810628 w 5470628"/>
              <a:gd name="connsiteY20" fmla="*/ 695550 h 3193741"/>
              <a:gd name="connsiteX21" fmla="*/ 4850908 w 5470628"/>
              <a:gd name="connsiteY21" fmla="*/ 727 h 3193741"/>
              <a:gd name="connsiteX22" fmla="*/ 4858584 w 5470628"/>
              <a:gd name="connsiteY22" fmla="*/ 13795 h 3193741"/>
              <a:gd name="connsiteX23" fmla="*/ 4843408 w 5470628"/>
              <a:gd name="connsiteY23" fmla="*/ 37224 h 3193741"/>
              <a:gd name="connsiteX24" fmla="*/ 4871062 w 5470628"/>
              <a:gd name="connsiteY24" fmla="*/ 78954 h 3193741"/>
              <a:gd name="connsiteX25" fmla="*/ 4989038 w 5470628"/>
              <a:gd name="connsiteY25" fmla="*/ 66799 h 3193741"/>
              <a:gd name="connsiteX26" fmla="*/ 5002636 w 5470628"/>
              <a:gd name="connsiteY26" fmla="*/ 79388 h 3193741"/>
              <a:gd name="connsiteX27" fmla="*/ 5008332 w 5470628"/>
              <a:gd name="connsiteY27" fmla="*/ 140859 h 3193741"/>
              <a:gd name="connsiteX28" fmla="*/ 5014326 w 5470628"/>
              <a:gd name="connsiteY28" fmla="*/ 155555 h 3193741"/>
              <a:gd name="connsiteX29" fmla="*/ 5030704 w 5470628"/>
              <a:gd name="connsiteY29" fmla="*/ 221190 h 3193741"/>
              <a:gd name="connsiteX30" fmla="*/ 5097262 w 5470628"/>
              <a:gd name="connsiteY30" fmla="*/ 317759 h 3193741"/>
              <a:gd name="connsiteX31" fmla="*/ 5165084 w 5470628"/>
              <a:gd name="connsiteY31" fmla="*/ 373367 h 3193741"/>
              <a:gd name="connsiteX32" fmla="*/ 5174137 w 5470628"/>
              <a:gd name="connsiteY32" fmla="*/ 389353 h 3193741"/>
              <a:gd name="connsiteX33" fmla="*/ 5192507 w 5470628"/>
              <a:gd name="connsiteY33" fmla="*/ 453561 h 3193741"/>
              <a:gd name="connsiteX34" fmla="*/ 5187160 w 5470628"/>
              <a:gd name="connsiteY34" fmla="*/ 467732 h 3193741"/>
              <a:gd name="connsiteX35" fmla="*/ 5160106 w 5470628"/>
              <a:gd name="connsiteY35" fmla="*/ 486904 h 3193741"/>
              <a:gd name="connsiteX36" fmla="*/ 5138948 w 5470628"/>
              <a:gd name="connsiteY36" fmla="*/ 528614 h 3193741"/>
              <a:gd name="connsiteX37" fmla="*/ 5097016 w 5470628"/>
              <a:gd name="connsiteY37" fmla="*/ 589923 h 3193741"/>
              <a:gd name="connsiteX38" fmla="*/ 5075869 w 5470628"/>
              <a:gd name="connsiteY38" fmla="*/ 608381 h 3193741"/>
              <a:gd name="connsiteX39" fmla="*/ 5093172 w 5470628"/>
              <a:gd name="connsiteY39" fmla="*/ 618385 h 3193741"/>
              <a:gd name="connsiteX40" fmla="*/ 5153518 w 5470628"/>
              <a:gd name="connsiteY40" fmla="*/ 687474 h 3193741"/>
              <a:gd name="connsiteX41" fmla="*/ 5074984 w 5470628"/>
              <a:gd name="connsiteY41" fmla="*/ 776941 h 3193741"/>
              <a:gd name="connsiteX42" fmla="*/ 5033348 w 5470628"/>
              <a:gd name="connsiteY42" fmla="*/ 805473 h 3193741"/>
              <a:gd name="connsiteX43" fmla="*/ 5116847 w 5470628"/>
              <a:gd name="connsiteY43" fmla="*/ 803426 h 3193741"/>
              <a:gd name="connsiteX44" fmla="*/ 5147902 w 5470628"/>
              <a:gd name="connsiteY44" fmla="*/ 833118 h 3193741"/>
              <a:gd name="connsiteX45" fmla="*/ 5161665 w 5470628"/>
              <a:gd name="connsiteY45" fmla="*/ 848297 h 3193741"/>
              <a:gd name="connsiteX46" fmla="*/ 5246520 w 5470628"/>
              <a:gd name="connsiteY46" fmla="*/ 942412 h 3193741"/>
              <a:gd name="connsiteX47" fmla="*/ 5235368 w 5470628"/>
              <a:gd name="connsiteY47" fmla="*/ 972946 h 3193741"/>
              <a:gd name="connsiteX48" fmla="*/ 5113739 w 5470628"/>
              <a:gd name="connsiteY48" fmla="*/ 1128845 h 3193741"/>
              <a:gd name="connsiteX49" fmla="*/ 5255034 w 5470628"/>
              <a:gd name="connsiteY49" fmla="*/ 1151117 h 3193741"/>
              <a:gd name="connsiteX50" fmla="*/ 5267513 w 5470628"/>
              <a:gd name="connsiteY50" fmla="*/ 1216275 h 3193741"/>
              <a:gd name="connsiteX51" fmla="*/ 5343113 w 5470628"/>
              <a:gd name="connsiteY51" fmla="*/ 1281854 h 3193741"/>
              <a:gd name="connsiteX52" fmla="*/ 5452014 w 5470628"/>
              <a:gd name="connsiteY52" fmla="*/ 1385543 h 3193741"/>
              <a:gd name="connsiteX53" fmla="*/ 5459078 w 5470628"/>
              <a:gd name="connsiteY53" fmla="*/ 1404268 h 3193741"/>
              <a:gd name="connsiteX54" fmla="*/ 5458838 w 5470628"/>
              <a:gd name="connsiteY54" fmla="*/ 1406644 h 3193741"/>
              <a:gd name="connsiteX55" fmla="*/ 5455752 w 5470628"/>
              <a:gd name="connsiteY55" fmla="*/ 1450751 h 3193741"/>
              <a:gd name="connsiteX56" fmla="*/ 5454594 w 5470628"/>
              <a:gd name="connsiteY56" fmla="*/ 1464662 h 3193741"/>
              <a:gd name="connsiteX57" fmla="*/ 5447215 w 5470628"/>
              <a:gd name="connsiteY57" fmla="*/ 1463321 h 3193741"/>
              <a:gd name="connsiteX58" fmla="*/ 5433934 w 5470628"/>
              <a:gd name="connsiteY58" fmla="*/ 1458428 h 3193741"/>
              <a:gd name="connsiteX59" fmla="*/ 5424276 w 5470628"/>
              <a:gd name="connsiteY59" fmla="*/ 1477014 h 3193741"/>
              <a:gd name="connsiteX60" fmla="*/ 5444628 w 5470628"/>
              <a:gd name="connsiteY60" fmla="*/ 1511562 h 3193741"/>
              <a:gd name="connsiteX61" fmla="*/ 5453752 w 5470628"/>
              <a:gd name="connsiteY61" fmla="*/ 1474786 h 3193741"/>
              <a:gd name="connsiteX62" fmla="*/ 5454594 w 5470628"/>
              <a:gd name="connsiteY62" fmla="*/ 1464662 h 3193741"/>
              <a:gd name="connsiteX63" fmla="*/ 5463208 w 5470628"/>
              <a:gd name="connsiteY63" fmla="*/ 1466226 h 3193741"/>
              <a:gd name="connsiteX64" fmla="*/ 5463164 w 5470628"/>
              <a:gd name="connsiteY64" fmla="*/ 1484226 h 3193741"/>
              <a:gd name="connsiteX65" fmla="*/ 5456160 w 5470628"/>
              <a:gd name="connsiteY65" fmla="*/ 1575885 h 3193741"/>
              <a:gd name="connsiteX66" fmla="*/ 5345636 w 5470628"/>
              <a:gd name="connsiteY66" fmla="*/ 1714543 h 3193741"/>
              <a:gd name="connsiteX67" fmla="*/ 5251319 w 5470628"/>
              <a:gd name="connsiteY67" fmla="*/ 1775792 h 3193741"/>
              <a:gd name="connsiteX68" fmla="*/ 5043512 w 5470628"/>
              <a:gd name="connsiteY68" fmla="*/ 2027305 h 3193741"/>
              <a:gd name="connsiteX69" fmla="*/ 4978144 w 5470628"/>
              <a:gd name="connsiteY69" fmla="*/ 2108535 h 3193741"/>
              <a:gd name="connsiteX70" fmla="*/ 5031476 w 5470628"/>
              <a:gd name="connsiteY70" fmla="*/ 2128173 h 3193741"/>
              <a:gd name="connsiteX71" fmla="*/ 4937389 w 5470628"/>
              <a:gd name="connsiteY71" fmla="*/ 2216441 h 3193741"/>
              <a:gd name="connsiteX72" fmla="*/ 4826122 w 5470628"/>
              <a:gd name="connsiteY72" fmla="*/ 2315331 h 3193741"/>
              <a:gd name="connsiteX73" fmla="*/ 2544647 w 5470628"/>
              <a:gd name="connsiteY73" fmla="*/ 3190975 h 3193741"/>
              <a:gd name="connsiteX74" fmla="*/ 1328257 w 5470628"/>
              <a:gd name="connsiteY74" fmla="*/ 3153006 h 3193741"/>
              <a:gd name="connsiteX75" fmla="*/ 977943 w 5470628"/>
              <a:gd name="connsiteY75" fmla="*/ 3082502 h 3193741"/>
              <a:gd name="connsiteX76" fmla="*/ 854473 w 5470628"/>
              <a:gd name="connsiteY76" fmla="*/ 2994250 h 3193741"/>
              <a:gd name="connsiteX77" fmla="*/ 811593 w 5470628"/>
              <a:gd name="connsiteY77" fmla="*/ 2970498 h 3193741"/>
              <a:gd name="connsiteX78" fmla="*/ 707024 w 5470628"/>
              <a:gd name="connsiteY78" fmla="*/ 2945439 h 3193741"/>
              <a:gd name="connsiteX79" fmla="*/ 523487 w 5470628"/>
              <a:gd name="connsiteY79" fmla="*/ 2886053 h 3193741"/>
              <a:gd name="connsiteX80" fmla="*/ 587884 w 5470628"/>
              <a:gd name="connsiteY80" fmla="*/ 2859746 h 3193741"/>
              <a:gd name="connsiteX81" fmla="*/ 779426 w 5470628"/>
              <a:gd name="connsiteY81" fmla="*/ 2885897 h 3193741"/>
              <a:gd name="connsiteX82" fmla="*/ 917288 w 5470628"/>
              <a:gd name="connsiteY82" fmla="*/ 2882248 h 3193741"/>
              <a:gd name="connsiteX83" fmla="*/ 718684 w 5470628"/>
              <a:gd name="connsiteY83" fmla="*/ 2819941 h 3193741"/>
              <a:gd name="connsiteX84" fmla="*/ 524650 w 5470628"/>
              <a:gd name="connsiteY84" fmla="*/ 2731220 h 3193741"/>
              <a:gd name="connsiteX85" fmla="*/ 670138 w 5470628"/>
              <a:gd name="connsiteY85" fmla="*/ 2735189 h 3193741"/>
              <a:gd name="connsiteX86" fmla="*/ 675382 w 5470628"/>
              <a:gd name="connsiteY86" fmla="*/ 2719369 h 3193741"/>
              <a:gd name="connsiteX87" fmla="*/ 542021 w 5470628"/>
              <a:gd name="connsiteY87" fmla="*/ 2601946 h 3193741"/>
              <a:gd name="connsiteX88" fmla="*/ 476895 w 5470628"/>
              <a:gd name="connsiteY88" fmla="*/ 2555976 h 3193741"/>
              <a:gd name="connsiteX89" fmla="*/ 188751 w 5470628"/>
              <a:gd name="connsiteY89" fmla="*/ 2428830 h 3193741"/>
              <a:gd name="connsiteX90" fmla="*/ 456762 w 5470628"/>
              <a:gd name="connsiteY90" fmla="*/ 2468731 h 3193741"/>
              <a:gd name="connsiteX91" fmla="*/ 174514 w 5470628"/>
              <a:gd name="connsiteY91" fmla="*/ 2345378 h 3193741"/>
              <a:gd name="connsiteX92" fmla="*/ 38827 w 5470628"/>
              <a:gd name="connsiteY92" fmla="*/ 2303685 h 3193741"/>
              <a:gd name="connsiteX93" fmla="*/ 3281 w 5470628"/>
              <a:gd name="connsiteY93" fmla="*/ 2273587 h 3193741"/>
              <a:gd name="connsiteX94" fmla="*/ 61590 w 5470628"/>
              <a:gd name="connsiteY94" fmla="*/ 2259170 h 3193741"/>
              <a:gd name="connsiteX95" fmla="*/ 242291 w 5470628"/>
              <a:gd name="connsiteY95" fmla="*/ 2250569 h 3193741"/>
              <a:gd name="connsiteX96" fmla="*/ 13205 w 5470628"/>
              <a:gd name="connsiteY96" fmla="*/ 2172263 h 3193741"/>
              <a:gd name="connsiteX97" fmla="*/ 180810 w 5470628"/>
              <a:gd name="connsiteY97" fmla="*/ 2168333 h 3193741"/>
              <a:gd name="connsiteX98" fmla="*/ 226020 w 5470628"/>
              <a:gd name="connsiteY98" fmla="*/ 2121100 h 3193741"/>
              <a:gd name="connsiteX99" fmla="*/ 299145 w 5470628"/>
              <a:gd name="connsiteY99" fmla="*/ 2044862 h 3193741"/>
              <a:gd name="connsiteX100" fmla="*/ 350236 w 5470628"/>
              <a:gd name="connsiteY100" fmla="*/ 2001187 h 3193741"/>
              <a:gd name="connsiteX101" fmla="*/ 365223 w 5470628"/>
              <a:gd name="connsiteY101" fmla="*/ 1881218 h 3193741"/>
              <a:gd name="connsiteX102" fmla="*/ 310707 w 5470628"/>
              <a:gd name="connsiteY102" fmla="*/ 1758752 h 3193741"/>
              <a:gd name="connsiteX103" fmla="*/ 181659 w 5470628"/>
              <a:gd name="connsiteY103" fmla="*/ 1709137 h 3193741"/>
              <a:gd name="connsiteX104" fmla="*/ 213063 w 5470628"/>
              <a:gd name="connsiteY104" fmla="*/ 1632021 h 3193741"/>
              <a:gd name="connsiteX105" fmla="*/ 481390 w 5470628"/>
              <a:gd name="connsiteY105" fmla="*/ 1644125 h 3193741"/>
              <a:gd name="connsiteX106" fmla="*/ 68930 w 5470628"/>
              <a:gd name="connsiteY106" fmla="*/ 1457537 h 3193741"/>
              <a:gd name="connsiteX107" fmla="*/ 135138 w 5470628"/>
              <a:gd name="connsiteY107" fmla="*/ 1440976 h 3193741"/>
              <a:gd name="connsiteX108" fmla="*/ 131611 w 5470628"/>
              <a:gd name="connsiteY108" fmla="*/ 1427642 h 3193741"/>
              <a:gd name="connsiteX109" fmla="*/ 130443 w 5470628"/>
              <a:gd name="connsiteY109" fmla="*/ 1343795 h 3193741"/>
              <a:gd name="connsiteX110" fmla="*/ 138930 w 5470628"/>
              <a:gd name="connsiteY110" fmla="*/ 1304094 h 3193741"/>
              <a:gd name="connsiteX111" fmla="*/ 118409 w 5470628"/>
              <a:gd name="connsiteY111" fmla="*/ 1262212 h 3193741"/>
              <a:gd name="connsiteX112" fmla="*/ 421410 w 5470628"/>
              <a:gd name="connsiteY112" fmla="*/ 1304757 h 3193741"/>
              <a:gd name="connsiteX113" fmla="*/ 655702 w 5470628"/>
              <a:gd name="connsiteY113" fmla="*/ 1291801 h 3193741"/>
              <a:gd name="connsiteX114" fmla="*/ 648299 w 5470628"/>
              <a:gd name="connsiteY114" fmla="*/ 1287715 h 3193741"/>
              <a:gd name="connsiteX115" fmla="*/ 531027 w 5470628"/>
              <a:gd name="connsiteY115" fmla="*/ 1193967 h 3193741"/>
              <a:gd name="connsiteX116" fmla="*/ 526433 w 5470628"/>
              <a:gd name="connsiteY116" fmla="*/ 1191913 h 3193741"/>
              <a:gd name="connsiteX117" fmla="*/ 504666 w 5470628"/>
              <a:gd name="connsiteY117" fmla="*/ 1177230 h 3193741"/>
              <a:gd name="connsiteX118" fmla="*/ 482307 w 5470628"/>
              <a:gd name="connsiteY118" fmla="*/ 1162618 h 3193741"/>
              <a:gd name="connsiteX119" fmla="*/ 479029 w 5470628"/>
              <a:gd name="connsiteY119" fmla="*/ 1162540 h 3193741"/>
              <a:gd name="connsiteX120" fmla="*/ 447663 w 5470628"/>
              <a:gd name="connsiteY120" fmla="*/ 1132649 h 3193741"/>
              <a:gd name="connsiteX121" fmla="*/ 438547 w 5470628"/>
              <a:gd name="connsiteY121" fmla="*/ 1110977 h 3193741"/>
              <a:gd name="connsiteX122" fmla="*/ 405343 w 5470628"/>
              <a:gd name="connsiteY122" fmla="*/ 1089612 h 3193741"/>
              <a:gd name="connsiteX123" fmla="*/ 371373 w 5470628"/>
              <a:gd name="connsiteY123" fmla="*/ 1070238 h 3193741"/>
              <a:gd name="connsiteX124" fmla="*/ 290358 w 5470628"/>
              <a:gd name="connsiteY124" fmla="*/ 1059884 h 3193741"/>
              <a:gd name="connsiteX125" fmla="*/ 235140 w 5470628"/>
              <a:gd name="connsiteY125" fmla="*/ 1029322 h 3193741"/>
              <a:gd name="connsiteX126" fmla="*/ 300494 w 5470628"/>
              <a:gd name="connsiteY126" fmla="*/ 1032083 h 3193741"/>
              <a:gd name="connsiteX127" fmla="*/ 239661 w 5470628"/>
              <a:gd name="connsiteY127" fmla="*/ 997457 h 3193741"/>
              <a:gd name="connsiteX128" fmla="*/ 204788 w 5470628"/>
              <a:gd name="connsiteY128" fmla="*/ 959211 h 3193741"/>
              <a:gd name="connsiteX129" fmla="*/ 207583 w 5470628"/>
              <a:gd name="connsiteY129" fmla="*/ 947009 h 3193741"/>
              <a:gd name="connsiteX130" fmla="*/ 223061 w 5470628"/>
              <a:gd name="connsiteY130" fmla="*/ 947033 h 3193741"/>
              <a:gd name="connsiteX131" fmla="*/ 280015 w 5470628"/>
              <a:gd name="connsiteY131" fmla="*/ 972164 h 3193741"/>
              <a:gd name="connsiteX132" fmla="*/ 353948 w 5470628"/>
              <a:gd name="connsiteY132" fmla="*/ 1006865 h 3193741"/>
              <a:gd name="connsiteX133" fmla="*/ 240466 w 5470628"/>
              <a:gd name="connsiteY133" fmla="*/ 939943 h 3193741"/>
              <a:gd name="connsiteX134" fmla="*/ 158812 w 5470628"/>
              <a:gd name="connsiteY134" fmla="*/ 891467 h 3193741"/>
              <a:gd name="connsiteX135" fmla="*/ 139551 w 5470628"/>
              <a:gd name="connsiteY135" fmla="*/ 855364 h 3193741"/>
              <a:gd name="connsiteX136" fmla="*/ 145731 w 5470628"/>
              <a:gd name="connsiteY136" fmla="*/ 844888 h 3193741"/>
              <a:gd name="connsiteX137" fmla="*/ 158154 w 5470628"/>
              <a:gd name="connsiteY137" fmla="*/ 848366 h 3193741"/>
              <a:gd name="connsiteX138" fmla="*/ 169370 w 5470628"/>
              <a:gd name="connsiteY138" fmla="*/ 856260 h 3193741"/>
              <a:gd name="connsiteX139" fmla="*/ 288295 w 5470628"/>
              <a:gd name="connsiteY139" fmla="*/ 915169 h 3193741"/>
              <a:gd name="connsiteX140" fmla="*/ 462694 w 5470628"/>
              <a:gd name="connsiteY140" fmla="*/ 994643 h 3193741"/>
              <a:gd name="connsiteX141" fmla="*/ 531910 w 5470628"/>
              <a:gd name="connsiteY141" fmla="*/ 1006664 h 3193741"/>
              <a:gd name="connsiteX142" fmla="*/ 333940 w 5470628"/>
              <a:gd name="connsiteY142" fmla="*/ 893507 h 3193741"/>
              <a:gd name="connsiteX143" fmla="*/ 181443 w 5470628"/>
              <a:gd name="connsiteY143" fmla="*/ 746608 h 3193741"/>
              <a:gd name="connsiteX144" fmla="*/ 162678 w 5470628"/>
              <a:gd name="connsiteY144" fmla="*/ 737018 h 3193741"/>
              <a:gd name="connsiteX145" fmla="*/ 156307 w 5470628"/>
              <a:gd name="connsiteY145" fmla="*/ 730435 h 3193741"/>
              <a:gd name="connsiteX146" fmla="*/ 117227 w 5470628"/>
              <a:gd name="connsiteY146" fmla="*/ 677515 h 3193741"/>
              <a:gd name="connsiteX147" fmla="*/ 113655 w 5470628"/>
              <a:gd name="connsiteY147" fmla="*/ 663474 h 3193741"/>
              <a:gd name="connsiteX148" fmla="*/ 115226 w 5470628"/>
              <a:gd name="connsiteY148" fmla="*/ 636712 h 3193741"/>
              <a:gd name="connsiteX149" fmla="*/ 105067 w 5470628"/>
              <a:gd name="connsiteY149" fmla="*/ 622046 h 3193741"/>
              <a:gd name="connsiteX150" fmla="*/ 104113 w 5470628"/>
              <a:gd name="connsiteY150" fmla="*/ 611722 h 3193741"/>
              <a:gd name="connsiteX151" fmla="*/ 118895 w 5470628"/>
              <a:gd name="connsiteY151" fmla="*/ 610169 h 3193741"/>
              <a:gd name="connsiteX152" fmla="*/ 163095 w 5470628"/>
              <a:gd name="connsiteY152" fmla="*/ 640642 h 3193741"/>
              <a:gd name="connsiteX153" fmla="*/ 185766 w 5470628"/>
              <a:gd name="connsiteY153" fmla="*/ 641454 h 3193741"/>
              <a:gd name="connsiteX154" fmla="*/ 212892 w 5470628"/>
              <a:gd name="connsiteY154" fmla="*/ 637457 h 3193741"/>
              <a:gd name="connsiteX155" fmla="*/ 223932 w 5470628"/>
              <a:gd name="connsiteY155" fmla="*/ 647271 h 3193741"/>
              <a:gd name="connsiteX156" fmla="*/ 287167 w 5470628"/>
              <a:gd name="connsiteY156" fmla="*/ 691571 h 3193741"/>
              <a:gd name="connsiteX157" fmla="*/ 330380 w 5470628"/>
              <a:gd name="connsiteY157" fmla="*/ 692506 h 3193741"/>
              <a:gd name="connsiteX158" fmla="*/ 296172 w 5470628"/>
              <a:gd name="connsiteY158" fmla="*/ 688108 h 3193741"/>
              <a:gd name="connsiteX159" fmla="*/ 286974 w 5470628"/>
              <a:gd name="connsiteY159" fmla="*/ 674512 h 3193741"/>
              <a:gd name="connsiteX160" fmla="*/ 286166 w 5470628"/>
              <a:gd name="connsiteY160" fmla="*/ 661798 h 3193741"/>
              <a:gd name="connsiteX161" fmla="*/ 236268 w 5470628"/>
              <a:gd name="connsiteY161" fmla="*/ 635338 h 3193741"/>
              <a:gd name="connsiteX162" fmla="*/ 231734 w 5470628"/>
              <a:gd name="connsiteY162" fmla="*/ 634225 h 3193741"/>
              <a:gd name="connsiteX163" fmla="*/ 221253 w 5470628"/>
              <a:gd name="connsiteY163" fmla="*/ 623870 h 3193741"/>
              <a:gd name="connsiteX164" fmla="*/ 237564 w 5470628"/>
              <a:gd name="connsiteY164" fmla="*/ 613590 h 3193741"/>
              <a:gd name="connsiteX165" fmla="*/ 282259 w 5470628"/>
              <a:gd name="connsiteY165" fmla="*/ 619091 h 3193741"/>
              <a:gd name="connsiteX166" fmla="*/ 370630 w 5470628"/>
              <a:gd name="connsiteY166" fmla="*/ 665566 h 3193741"/>
              <a:gd name="connsiteX167" fmla="*/ 498017 w 5470628"/>
              <a:gd name="connsiteY167" fmla="*/ 740532 h 3193741"/>
              <a:gd name="connsiteX168" fmla="*/ 918036 w 5470628"/>
              <a:gd name="connsiteY168" fmla="*/ 924307 h 3193741"/>
              <a:gd name="connsiteX169" fmla="*/ 1079304 w 5470628"/>
              <a:gd name="connsiteY169" fmla="*/ 984494 h 3193741"/>
              <a:gd name="connsiteX170" fmla="*/ 1079935 w 5470628"/>
              <a:gd name="connsiteY170" fmla="*/ 980383 h 3193741"/>
              <a:gd name="connsiteX171" fmla="*/ 1079695 w 5470628"/>
              <a:gd name="connsiteY171" fmla="*/ 976616 h 3193741"/>
              <a:gd name="connsiteX172" fmla="*/ 966178 w 5470628"/>
              <a:gd name="connsiteY172" fmla="*/ 937219 h 3193741"/>
              <a:gd name="connsiteX173" fmla="*/ 720106 w 5470628"/>
              <a:gd name="connsiteY173" fmla="*/ 807112 h 3193741"/>
              <a:gd name="connsiteX174" fmla="*/ 698823 w 5470628"/>
              <a:gd name="connsiteY174" fmla="*/ 804708 h 3193741"/>
              <a:gd name="connsiteX175" fmla="*/ 664513 w 5470628"/>
              <a:gd name="connsiteY175" fmla="*/ 784663 h 3193741"/>
              <a:gd name="connsiteX176" fmla="*/ 660380 w 5470628"/>
              <a:gd name="connsiteY176" fmla="*/ 771165 h 3193741"/>
              <a:gd name="connsiteX177" fmla="*/ 584959 w 5470628"/>
              <a:gd name="connsiteY177" fmla="*/ 722409 h 3193741"/>
              <a:gd name="connsiteX178" fmla="*/ 435649 w 5470628"/>
              <a:gd name="connsiteY178" fmla="*/ 639659 h 3193741"/>
              <a:gd name="connsiteX179" fmla="*/ 404944 w 5470628"/>
              <a:gd name="connsiteY179" fmla="*/ 606128 h 3193741"/>
              <a:gd name="connsiteX180" fmla="*/ 408476 w 5470628"/>
              <a:gd name="connsiteY180" fmla="*/ 591466 h 3193741"/>
              <a:gd name="connsiteX181" fmla="*/ 425225 w 5470628"/>
              <a:gd name="connsiteY181" fmla="*/ 592759 h 3193741"/>
              <a:gd name="connsiteX182" fmla="*/ 487115 w 5470628"/>
              <a:gd name="connsiteY182" fmla="*/ 620614 h 3193741"/>
              <a:gd name="connsiteX183" fmla="*/ 550277 w 5470628"/>
              <a:gd name="connsiteY183" fmla="*/ 649738 h 3193741"/>
              <a:gd name="connsiteX184" fmla="*/ 544421 w 5470628"/>
              <a:gd name="connsiteY184" fmla="*/ 641907 h 3193741"/>
              <a:gd name="connsiteX185" fmla="*/ 431905 w 5470628"/>
              <a:gd name="connsiteY185" fmla="*/ 580799 h 3193741"/>
              <a:gd name="connsiteX186" fmla="*/ 351177 w 5470628"/>
              <a:gd name="connsiteY186" fmla="*/ 528177 h 3193741"/>
              <a:gd name="connsiteX187" fmla="*/ 339749 w 5470628"/>
              <a:gd name="connsiteY187" fmla="*/ 498244 h 3193741"/>
              <a:gd name="connsiteX188" fmla="*/ 346313 w 5470628"/>
              <a:gd name="connsiteY188" fmla="*/ 489145 h 3193741"/>
              <a:gd name="connsiteX189" fmla="*/ 356579 w 5470628"/>
              <a:gd name="connsiteY189" fmla="*/ 491460 h 3193741"/>
              <a:gd name="connsiteX190" fmla="*/ 371505 w 5470628"/>
              <a:gd name="connsiteY190" fmla="*/ 501516 h 3193741"/>
              <a:gd name="connsiteX191" fmla="*/ 476275 w 5470628"/>
              <a:gd name="connsiteY191" fmla="*/ 553122 h 3193741"/>
              <a:gd name="connsiteX192" fmla="*/ 649952 w 5470628"/>
              <a:gd name="connsiteY192" fmla="*/ 635294 h 3193741"/>
              <a:gd name="connsiteX193" fmla="*/ 727161 w 5470628"/>
              <a:gd name="connsiteY193" fmla="*/ 651328 h 3193741"/>
              <a:gd name="connsiteX194" fmla="*/ 722417 w 5470628"/>
              <a:gd name="connsiteY194" fmla="*/ 646921 h 3193741"/>
              <a:gd name="connsiteX195" fmla="*/ 546079 w 5470628"/>
              <a:gd name="connsiteY195" fmla="*/ 546328 h 3193741"/>
              <a:gd name="connsiteX196" fmla="*/ 378182 w 5470628"/>
              <a:gd name="connsiteY196" fmla="*/ 386585 h 3193741"/>
              <a:gd name="connsiteX197" fmla="*/ 370158 w 5470628"/>
              <a:gd name="connsiteY197" fmla="*/ 382100 h 3193741"/>
              <a:gd name="connsiteX198" fmla="*/ 357861 w 5470628"/>
              <a:gd name="connsiteY198" fmla="*/ 371252 h 3193741"/>
              <a:gd name="connsiteX199" fmla="*/ 331313 w 5470628"/>
              <a:gd name="connsiteY199" fmla="*/ 328203 h 3193741"/>
              <a:gd name="connsiteX200" fmla="*/ 319354 w 5470628"/>
              <a:gd name="connsiteY200" fmla="*/ 299282 h 3193741"/>
              <a:gd name="connsiteX201" fmla="*/ 319682 w 5470628"/>
              <a:gd name="connsiteY201" fmla="*/ 285719 h 3193741"/>
              <a:gd name="connsiteX202" fmla="*/ 306391 w 5470628"/>
              <a:gd name="connsiteY202" fmla="*/ 268585 h 3193741"/>
              <a:gd name="connsiteX203" fmla="*/ 303294 w 5470628"/>
              <a:gd name="connsiteY203" fmla="*/ 257334 h 3193741"/>
              <a:gd name="connsiteX204" fmla="*/ 319242 w 5470628"/>
              <a:gd name="connsiteY204" fmla="*/ 255403 h 3193741"/>
              <a:gd name="connsiteX205" fmla="*/ 364093 w 5470628"/>
              <a:gd name="connsiteY205" fmla="*/ 286745 h 3193741"/>
              <a:gd name="connsiteX206" fmla="*/ 385301 w 5470628"/>
              <a:gd name="connsiteY206" fmla="*/ 287973 h 3193741"/>
              <a:gd name="connsiteX207" fmla="*/ 417598 w 5470628"/>
              <a:gd name="connsiteY207" fmla="*/ 285722 h 3193741"/>
              <a:gd name="connsiteX208" fmla="*/ 440155 w 5470628"/>
              <a:gd name="connsiteY208" fmla="*/ 308139 h 3193741"/>
              <a:gd name="connsiteX209" fmla="*/ 534406 w 5470628"/>
              <a:gd name="connsiteY209" fmla="*/ 339430 h 3193741"/>
              <a:gd name="connsiteX210" fmla="*/ 495633 w 5470628"/>
              <a:gd name="connsiteY210" fmla="*/ 333450 h 3193741"/>
              <a:gd name="connsiteX211" fmla="*/ 486289 w 5470628"/>
              <a:gd name="connsiteY211" fmla="*/ 322243 h 3193741"/>
              <a:gd name="connsiteX212" fmla="*/ 484000 w 5470628"/>
              <a:gd name="connsiteY212" fmla="*/ 304964 h 3193741"/>
              <a:gd name="connsiteX213" fmla="*/ 436911 w 5470628"/>
              <a:gd name="connsiteY213" fmla="*/ 280536 h 3193741"/>
              <a:gd name="connsiteX214" fmla="*/ 426865 w 5470628"/>
              <a:gd name="connsiteY214" fmla="*/ 277007 h 3193741"/>
              <a:gd name="connsiteX215" fmla="*/ 420654 w 5470628"/>
              <a:gd name="connsiteY215" fmla="*/ 268269 h 3193741"/>
              <a:gd name="connsiteX216" fmla="*/ 432329 w 5470628"/>
              <a:gd name="connsiteY216" fmla="*/ 259975 h 3193741"/>
              <a:gd name="connsiteX217" fmla="*/ 447672 w 5470628"/>
              <a:gd name="connsiteY217" fmla="*/ 257879 h 3193741"/>
              <a:gd name="connsiteX218" fmla="*/ 502242 w 5470628"/>
              <a:gd name="connsiteY218" fmla="*/ 273572 h 3193741"/>
              <a:gd name="connsiteX219" fmla="*/ 659874 w 5470628"/>
              <a:gd name="connsiteY219" fmla="*/ 365516 h 3193741"/>
              <a:gd name="connsiteX220" fmla="*/ 829177 w 5470628"/>
              <a:gd name="connsiteY220" fmla="*/ 444421 h 3193741"/>
              <a:gd name="connsiteX221" fmla="*/ 1231903 w 5470628"/>
              <a:gd name="connsiteY221" fmla="*/ 613682 h 3193741"/>
              <a:gd name="connsiteX222" fmla="*/ 1911736 w 5470628"/>
              <a:gd name="connsiteY222" fmla="*/ 685084 h 3193741"/>
              <a:gd name="connsiteX223" fmla="*/ 2564313 w 5470628"/>
              <a:gd name="connsiteY223" fmla="*/ 632143 h 3193741"/>
              <a:gd name="connsiteX224" fmla="*/ 2657304 w 5470628"/>
              <a:gd name="connsiteY224" fmla="*/ 624913 h 3193741"/>
              <a:gd name="connsiteX225" fmla="*/ 4235818 w 5470628"/>
              <a:gd name="connsiteY225" fmla="*/ 259339 h 3193741"/>
              <a:gd name="connsiteX226" fmla="*/ 4460331 w 5470628"/>
              <a:gd name="connsiteY226" fmla="*/ 176864 h 3193741"/>
              <a:gd name="connsiteX227" fmla="*/ 4499578 w 5470628"/>
              <a:gd name="connsiteY227" fmla="*/ 186791 h 3193741"/>
              <a:gd name="connsiteX228" fmla="*/ 4514640 w 5470628"/>
              <a:gd name="connsiteY228" fmla="*/ 188841 h 3193741"/>
              <a:gd name="connsiteX229" fmla="*/ 4516523 w 5470628"/>
              <a:gd name="connsiteY229" fmla="*/ 189988 h 3193741"/>
              <a:gd name="connsiteX230" fmla="*/ 4518126 w 5470628"/>
              <a:gd name="connsiteY230" fmla="*/ 189316 h 3193741"/>
              <a:gd name="connsiteX231" fmla="*/ 4514640 w 5470628"/>
              <a:gd name="connsiteY231" fmla="*/ 188841 h 3193741"/>
              <a:gd name="connsiteX232" fmla="*/ 4511569 w 5470628"/>
              <a:gd name="connsiteY232" fmla="*/ 186970 h 3193741"/>
              <a:gd name="connsiteX233" fmla="*/ 4510888 w 5470628"/>
              <a:gd name="connsiteY233" fmla="*/ 180943 h 3193741"/>
              <a:gd name="connsiteX234" fmla="*/ 4531865 w 5470628"/>
              <a:gd name="connsiteY234" fmla="*/ 155151 h 3193741"/>
              <a:gd name="connsiteX235" fmla="*/ 4573441 w 5470628"/>
              <a:gd name="connsiteY235" fmla="*/ 139676 h 3193741"/>
              <a:gd name="connsiteX236" fmla="*/ 4594964 w 5470628"/>
              <a:gd name="connsiteY236" fmla="*/ 145847 h 3193741"/>
              <a:gd name="connsiteX237" fmla="*/ 4623059 w 5470628"/>
              <a:gd name="connsiteY237" fmla="*/ 152410 h 3193741"/>
              <a:gd name="connsiteX238" fmla="*/ 4748356 w 5470628"/>
              <a:gd name="connsiteY238" fmla="*/ 68192 h 3193741"/>
              <a:gd name="connsiteX239" fmla="*/ 4833812 w 5470628"/>
              <a:gd name="connsiteY239" fmla="*/ 8017 h 3193741"/>
              <a:gd name="connsiteX240" fmla="*/ 4850908 w 5470628"/>
              <a:gd name="connsiteY240" fmla="*/ 727 h 319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</a:cxnLst>
            <a:rect l="l" t="t" r="r" b="b"/>
            <a:pathLst>
              <a:path w="5470628" h="3193741">
                <a:moveTo>
                  <a:pt x="5462602" y="1413608"/>
                </a:moveTo>
                <a:lnTo>
                  <a:pt x="5465724" y="1421881"/>
                </a:lnTo>
                <a:cubicBezTo>
                  <a:pt x="5472118" y="1444281"/>
                  <a:pt x="5472640" y="1461744"/>
                  <a:pt x="5465025" y="1466556"/>
                </a:cubicBezTo>
                <a:lnTo>
                  <a:pt x="5463208" y="1466226"/>
                </a:lnTo>
                <a:lnTo>
                  <a:pt x="5463242" y="1451866"/>
                </a:lnTo>
                <a:cubicBezTo>
                  <a:pt x="5463190" y="1441487"/>
                  <a:pt x="5463068" y="1431722"/>
                  <a:pt x="5462894" y="1423194"/>
                </a:cubicBezTo>
                <a:close/>
                <a:moveTo>
                  <a:pt x="5461417" y="1391849"/>
                </a:moveTo>
                <a:cubicBezTo>
                  <a:pt x="5461710" y="1392940"/>
                  <a:pt x="5461992" y="1396513"/>
                  <a:pt x="5462246" y="1401944"/>
                </a:cubicBezTo>
                <a:lnTo>
                  <a:pt x="5462602" y="1413608"/>
                </a:lnTo>
                <a:lnTo>
                  <a:pt x="5459078" y="1404268"/>
                </a:lnTo>
                <a:lnTo>
                  <a:pt x="5460137" y="1393780"/>
                </a:lnTo>
                <a:cubicBezTo>
                  <a:pt x="5460561" y="1391114"/>
                  <a:pt x="5460982" y="1390270"/>
                  <a:pt x="5461417" y="1391849"/>
                </a:cubicBezTo>
                <a:close/>
                <a:moveTo>
                  <a:pt x="614271" y="1052206"/>
                </a:moveTo>
                <a:cubicBezTo>
                  <a:pt x="613444" y="1053256"/>
                  <a:pt x="612323" y="1054339"/>
                  <a:pt x="611497" y="1055389"/>
                </a:cubicBezTo>
                <a:cubicBezTo>
                  <a:pt x="617673" y="1058912"/>
                  <a:pt x="624115" y="1061928"/>
                  <a:pt x="630277" y="1065215"/>
                </a:cubicBezTo>
                <a:cubicBezTo>
                  <a:pt x="637469" y="1066004"/>
                  <a:pt x="644958" y="1066759"/>
                  <a:pt x="651856" y="1067584"/>
                </a:cubicBezTo>
                <a:cubicBezTo>
                  <a:pt x="639327" y="1062458"/>
                  <a:pt x="626799" y="1057332"/>
                  <a:pt x="614271" y="1052206"/>
                </a:cubicBezTo>
                <a:close/>
                <a:moveTo>
                  <a:pt x="810628" y="695550"/>
                </a:moveTo>
                <a:cubicBezTo>
                  <a:pt x="873537" y="739416"/>
                  <a:pt x="951215" y="767494"/>
                  <a:pt x="1033084" y="791270"/>
                </a:cubicBezTo>
                <a:cubicBezTo>
                  <a:pt x="1034205" y="790184"/>
                  <a:pt x="1035031" y="789136"/>
                  <a:pt x="1036153" y="788050"/>
                </a:cubicBezTo>
                <a:cubicBezTo>
                  <a:pt x="960983" y="757296"/>
                  <a:pt x="885798" y="726306"/>
                  <a:pt x="810628" y="695550"/>
                </a:cubicBezTo>
                <a:close/>
                <a:moveTo>
                  <a:pt x="4850908" y="727"/>
                </a:moveTo>
                <a:cubicBezTo>
                  <a:pt x="4858191" y="2929"/>
                  <a:pt x="4860543" y="7152"/>
                  <a:pt x="4858584" y="13795"/>
                </a:cubicBezTo>
                <a:cubicBezTo>
                  <a:pt x="4855845" y="22194"/>
                  <a:pt x="4850092" y="30008"/>
                  <a:pt x="4843408" y="37224"/>
                </a:cubicBezTo>
                <a:cubicBezTo>
                  <a:pt x="4812232" y="71132"/>
                  <a:pt x="4827067" y="79774"/>
                  <a:pt x="4871062" y="78954"/>
                </a:cubicBezTo>
                <a:cubicBezTo>
                  <a:pt x="4910302" y="78234"/>
                  <a:pt x="4949507" y="72299"/>
                  <a:pt x="4989038" y="66799"/>
                </a:cubicBezTo>
                <a:cubicBezTo>
                  <a:pt x="5008500" y="63967"/>
                  <a:pt x="5009491" y="65509"/>
                  <a:pt x="5002636" y="79388"/>
                </a:cubicBezTo>
                <a:cubicBezTo>
                  <a:pt x="4991594" y="102315"/>
                  <a:pt x="4990844" y="123285"/>
                  <a:pt x="5008332" y="140859"/>
                </a:cubicBezTo>
                <a:cubicBezTo>
                  <a:pt x="5012456" y="144868"/>
                  <a:pt x="5015428" y="149491"/>
                  <a:pt x="5014326" y="155555"/>
                </a:cubicBezTo>
                <a:cubicBezTo>
                  <a:pt x="5009356" y="180357"/>
                  <a:pt x="5019874" y="200674"/>
                  <a:pt x="5030704" y="221190"/>
                </a:cubicBezTo>
                <a:cubicBezTo>
                  <a:pt x="5048958" y="255517"/>
                  <a:pt x="5072099" y="287116"/>
                  <a:pt x="5097262" y="317759"/>
                </a:cubicBezTo>
                <a:cubicBezTo>
                  <a:pt x="5115004" y="339336"/>
                  <a:pt x="5126222" y="365974"/>
                  <a:pt x="5165084" y="373367"/>
                </a:cubicBezTo>
                <a:cubicBezTo>
                  <a:pt x="5174420" y="375083"/>
                  <a:pt x="5177498" y="381353"/>
                  <a:pt x="5174137" y="389353"/>
                </a:cubicBezTo>
                <a:cubicBezTo>
                  <a:pt x="5163026" y="415847"/>
                  <a:pt x="5172067" y="436343"/>
                  <a:pt x="5192507" y="453561"/>
                </a:cubicBezTo>
                <a:cubicBezTo>
                  <a:pt x="5199734" y="459565"/>
                  <a:pt x="5197020" y="463690"/>
                  <a:pt x="5187160" y="467732"/>
                </a:cubicBezTo>
                <a:cubicBezTo>
                  <a:pt x="5175836" y="472188"/>
                  <a:pt x="5167025" y="478711"/>
                  <a:pt x="5160106" y="486904"/>
                </a:cubicBezTo>
                <a:cubicBezTo>
                  <a:pt x="5148744" y="500143"/>
                  <a:pt x="5143396" y="514315"/>
                  <a:pt x="5138948" y="528614"/>
                </a:cubicBezTo>
                <a:cubicBezTo>
                  <a:pt x="5132042" y="551041"/>
                  <a:pt x="5123894" y="572670"/>
                  <a:pt x="5097016" y="589923"/>
                </a:cubicBezTo>
                <a:cubicBezTo>
                  <a:pt x="5089016" y="595163"/>
                  <a:pt x="5082598" y="601872"/>
                  <a:pt x="5075869" y="608381"/>
                </a:cubicBezTo>
                <a:cubicBezTo>
                  <a:pt x="5078016" y="614052"/>
                  <a:pt x="5083322" y="617918"/>
                  <a:pt x="5093172" y="618385"/>
                </a:cubicBezTo>
                <a:cubicBezTo>
                  <a:pt x="5155867" y="621469"/>
                  <a:pt x="5153088" y="652648"/>
                  <a:pt x="5153518" y="687474"/>
                </a:cubicBezTo>
                <a:cubicBezTo>
                  <a:pt x="5154177" y="730575"/>
                  <a:pt x="5118812" y="754787"/>
                  <a:pt x="5074984" y="776941"/>
                </a:cubicBezTo>
                <a:cubicBezTo>
                  <a:pt x="5059986" y="784451"/>
                  <a:pt x="5038116" y="786863"/>
                  <a:pt x="5033348" y="805473"/>
                </a:cubicBezTo>
                <a:cubicBezTo>
                  <a:pt x="5059529" y="819384"/>
                  <a:pt x="5089376" y="802009"/>
                  <a:pt x="5116847" y="803426"/>
                </a:cubicBezTo>
                <a:cubicBezTo>
                  <a:pt x="5139548" y="804709"/>
                  <a:pt x="5176330" y="798120"/>
                  <a:pt x="5147902" y="833118"/>
                </a:cubicBezTo>
                <a:cubicBezTo>
                  <a:pt x="5139626" y="843373"/>
                  <a:pt x="5150382" y="848714"/>
                  <a:pt x="5161665" y="848297"/>
                </a:cubicBezTo>
                <a:cubicBezTo>
                  <a:pt x="5253064" y="844106"/>
                  <a:pt x="5215170" y="912756"/>
                  <a:pt x="5246520" y="942412"/>
                </a:cubicBezTo>
                <a:cubicBezTo>
                  <a:pt x="5255359" y="950358"/>
                  <a:pt x="5247812" y="967405"/>
                  <a:pt x="5235368" y="972946"/>
                </a:cubicBezTo>
                <a:cubicBezTo>
                  <a:pt x="5156387" y="1008610"/>
                  <a:pt x="5149354" y="1071149"/>
                  <a:pt x="5113739" y="1128845"/>
                </a:cubicBezTo>
                <a:cubicBezTo>
                  <a:pt x="5157305" y="1144685"/>
                  <a:pt x="5208388" y="1143005"/>
                  <a:pt x="5255034" y="1151117"/>
                </a:cubicBezTo>
                <a:cubicBezTo>
                  <a:pt x="5303482" y="1159484"/>
                  <a:pt x="5304156" y="1170079"/>
                  <a:pt x="5267513" y="1216275"/>
                </a:cubicBezTo>
                <a:cubicBezTo>
                  <a:pt x="5370269" y="1212844"/>
                  <a:pt x="5370269" y="1212844"/>
                  <a:pt x="5343113" y="1281854"/>
                </a:cubicBezTo>
                <a:cubicBezTo>
                  <a:pt x="5386272" y="1279593"/>
                  <a:pt x="5428618" y="1334726"/>
                  <a:pt x="5452014" y="1385543"/>
                </a:cubicBezTo>
                <a:lnTo>
                  <a:pt x="5459078" y="1404268"/>
                </a:lnTo>
                <a:lnTo>
                  <a:pt x="5458838" y="1406644"/>
                </a:lnTo>
                <a:cubicBezTo>
                  <a:pt x="5457942" y="1418063"/>
                  <a:pt x="5456960" y="1434367"/>
                  <a:pt x="5455752" y="1450751"/>
                </a:cubicBezTo>
                <a:lnTo>
                  <a:pt x="5454594" y="1464662"/>
                </a:lnTo>
                <a:lnTo>
                  <a:pt x="5447215" y="1463321"/>
                </a:lnTo>
                <a:cubicBezTo>
                  <a:pt x="5441256" y="1459714"/>
                  <a:pt x="5437002" y="1458345"/>
                  <a:pt x="5433934" y="1458428"/>
                </a:cubicBezTo>
                <a:cubicBezTo>
                  <a:pt x="5424728" y="1458676"/>
                  <a:pt x="5426188" y="1471978"/>
                  <a:pt x="5424276" y="1477014"/>
                </a:cubicBezTo>
                <a:cubicBezTo>
                  <a:pt x="5417851" y="1492977"/>
                  <a:pt x="5433852" y="1501241"/>
                  <a:pt x="5444628" y="1511562"/>
                </a:cubicBezTo>
                <a:cubicBezTo>
                  <a:pt x="5448663" y="1515344"/>
                  <a:pt x="5451544" y="1497678"/>
                  <a:pt x="5453752" y="1474786"/>
                </a:cubicBezTo>
                <a:lnTo>
                  <a:pt x="5454594" y="1464662"/>
                </a:lnTo>
                <a:lnTo>
                  <a:pt x="5463208" y="1466226"/>
                </a:lnTo>
                <a:lnTo>
                  <a:pt x="5463164" y="1484226"/>
                </a:lnTo>
                <a:cubicBezTo>
                  <a:pt x="5462722" y="1528173"/>
                  <a:pt x="5460824" y="1571999"/>
                  <a:pt x="5456160" y="1575885"/>
                </a:cubicBezTo>
                <a:cubicBezTo>
                  <a:pt x="5406708" y="1617226"/>
                  <a:pt x="5442751" y="1692579"/>
                  <a:pt x="5345636" y="1714543"/>
                </a:cubicBezTo>
                <a:cubicBezTo>
                  <a:pt x="5301930" y="1724583"/>
                  <a:pt x="5282493" y="1755882"/>
                  <a:pt x="5251319" y="1775792"/>
                </a:cubicBezTo>
                <a:cubicBezTo>
                  <a:pt x="5142610" y="1844714"/>
                  <a:pt x="5072132" y="1925140"/>
                  <a:pt x="5043512" y="2027305"/>
                </a:cubicBezTo>
                <a:cubicBezTo>
                  <a:pt x="5035488" y="2055562"/>
                  <a:pt x="5000258" y="2081893"/>
                  <a:pt x="4978144" y="2108535"/>
                </a:cubicBezTo>
                <a:cubicBezTo>
                  <a:pt x="4990785" y="2124798"/>
                  <a:pt x="5050411" y="2079615"/>
                  <a:pt x="5031476" y="2128173"/>
                </a:cubicBezTo>
                <a:cubicBezTo>
                  <a:pt x="5017138" y="2164787"/>
                  <a:pt x="4975973" y="2191363"/>
                  <a:pt x="4937389" y="2216441"/>
                </a:cubicBezTo>
                <a:cubicBezTo>
                  <a:pt x="4893079" y="2245058"/>
                  <a:pt x="4843760" y="2269776"/>
                  <a:pt x="4826122" y="2315331"/>
                </a:cubicBezTo>
                <a:cubicBezTo>
                  <a:pt x="4822276" y="2325050"/>
                  <a:pt x="3896510" y="3112888"/>
                  <a:pt x="2544647" y="3190975"/>
                </a:cubicBezTo>
                <a:cubicBezTo>
                  <a:pt x="2323734" y="3203734"/>
                  <a:pt x="1445947" y="3169121"/>
                  <a:pt x="1328257" y="3153006"/>
                </a:cubicBezTo>
                <a:cubicBezTo>
                  <a:pt x="1207258" y="3136344"/>
                  <a:pt x="1101756" y="3091943"/>
                  <a:pt x="977943" y="3082502"/>
                </a:cubicBezTo>
                <a:cubicBezTo>
                  <a:pt x="912454" y="3077622"/>
                  <a:pt x="848655" y="3061861"/>
                  <a:pt x="854473" y="2994250"/>
                </a:cubicBezTo>
                <a:cubicBezTo>
                  <a:pt x="856228" y="2975057"/>
                  <a:pt x="838125" y="2961827"/>
                  <a:pt x="811593" y="2970498"/>
                </a:cubicBezTo>
                <a:cubicBezTo>
                  <a:pt x="761454" y="2987010"/>
                  <a:pt x="736680" y="2962489"/>
                  <a:pt x="707024" y="2945439"/>
                </a:cubicBezTo>
                <a:cubicBezTo>
                  <a:pt x="654509" y="2915262"/>
                  <a:pt x="603913" y="2882480"/>
                  <a:pt x="523487" y="2886053"/>
                </a:cubicBezTo>
                <a:cubicBezTo>
                  <a:pt x="537017" y="2855468"/>
                  <a:pt x="563587" y="2856758"/>
                  <a:pt x="587884" y="2859746"/>
                </a:cubicBezTo>
                <a:cubicBezTo>
                  <a:pt x="652090" y="2867866"/>
                  <a:pt x="715235" y="2878012"/>
                  <a:pt x="779426" y="2885897"/>
                </a:cubicBezTo>
                <a:cubicBezTo>
                  <a:pt x="821123" y="2891048"/>
                  <a:pt x="863074" y="2900202"/>
                  <a:pt x="917288" y="2882248"/>
                </a:cubicBezTo>
                <a:cubicBezTo>
                  <a:pt x="866364" y="2830288"/>
                  <a:pt x="785092" y="2829930"/>
                  <a:pt x="718684" y="2819941"/>
                </a:cubicBezTo>
                <a:cubicBezTo>
                  <a:pt x="635747" y="2807447"/>
                  <a:pt x="584925" y="2771133"/>
                  <a:pt x="524650" y="2731220"/>
                </a:cubicBezTo>
                <a:cubicBezTo>
                  <a:pt x="584180" y="2712621"/>
                  <a:pt x="623299" y="2742760"/>
                  <a:pt x="670138" y="2735189"/>
                </a:cubicBezTo>
                <a:cubicBezTo>
                  <a:pt x="672406" y="2728745"/>
                  <a:pt x="675988" y="2719532"/>
                  <a:pt x="675382" y="2719369"/>
                </a:cubicBezTo>
                <a:cubicBezTo>
                  <a:pt x="596666" y="2703042"/>
                  <a:pt x="557844" y="2658869"/>
                  <a:pt x="542021" y="2601946"/>
                </a:cubicBezTo>
                <a:cubicBezTo>
                  <a:pt x="533902" y="2572560"/>
                  <a:pt x="505246" y="2566541"/>
                  <a:pt x="476895" y="2555976"/>
                </a:cubicBezTo>
                <a:cubicBezTo>
                  <a:pt x="377189" y="2518466"/>
                  <a:pt x="272496" y="2486779"/>
                  <a:pt x="188751" y="2428830"/>
                </a:cubicBezTo>
                <a:cubicBezTo>
                  <a:pt x="280875" y="2426687"/>
                  <a:pt x="357216" y="2461808"/>
                  <a:pt x="456762" y="2468731"/>
                </a:cubicBezTo>
                <a:cubicBezTo>
                  <a:pt x="373794" y="2404281"/>
                  <a:pt x="269816" y="2379152"/>
                  <a:pt x="174514" y="2345378"/>
                </a:cubicBezTo>
                <a:cubicBezTo>
                  <a:pt x="130977" y="2330009"/>
                  <a:pt x="90329" y="2308598"/>
                  <a:pt x="38827" y="2303685"/>
                </a:cubicBezTo>
                <a:cubicBezTo>
                  <a:pt x="20556" y="2301864"/>
                  <a:pt x="-10092" y="2297272"/>
                  <a:pt x="3281" y="2273587"/>
                </a:cubicBezTo>
                <a:cubicBezTo>
                  <a:pt x="14533" y="2253956"/>
                  <a:pt x="39095" y="2256437"/>
                  <a:pt x="61590" y="2259170"/>
                </a:cubicBezTo>
                <a:cubicBezTo>
                  <a:pt x="115591" y="2265916"/>
                  <a:pt x="170539" y="2259497"/>
                  <a:pt x="242291" y="2250569"/>
                </a:cubicBezTo>
                <a:cubicBezTo>
                  <a:pt x="178223" y="2197829"/>
                  <a:pt x="68904" y="2229102"/>
                  <a:pt x="13205" y="2172263"/>
                </a:cubicBezTo>
                <a:cubicBezTo>
                  <a:pt x="77196" y="2153598"/>
                  <a:pt x="128251" y="2170191"/>
                  <a:pt x="180810" y="2168333"/>
                </a:cubicBezTo>
                <a:cubicBezTo>
                  <a:pt x="228319" y="2166612"/>
                  <a:pt x="239444" y="2154350"/>
                  <a:pt x="226020" y="2121100"/>
                </a:cubicBezTo>
                <a:cubicBezTo>
                  <a:pt x="205165" y="2069293"/>
                  <a:pt x="229388" y="2038364"/>
                  <a:pt x="299145" y="2044862"/>
                </a:cubicBezTo>
                <a:cubicBezTo>
                  <a:pt x="363822" y="2051027"/>
                  <a:pt x="369032" y="2029991"/>
                  <a:pt x="350236" y="2001187"/>
                </a:cubicBezTo>
                <a:cubicBezTo>
                  <a:pt x="322862" y="1959187"/>
                  <a:pt x="348423" y="1921214"/>
                  <a:pt x="365223" y="1881218"/>
                </a:cubicBezTo>
                <a:cubicBezTo>
                  <a:pt x="390527" y="1820499"/>
                  <a:pt x="376326" y="1793748"/>
                  <a:pt x="310707" y="1758752"/>
                </a:cubicBezTo>
                <a:cubicBezTo>
                  <a:pt x="273754" y="1739265"/>
                  <a:pt x="234367" y="1723631"/>
                  <a:pt x="181659" y="1709137"/>
                </a:cubicBezTo>
                <a:cubicBezTo>
                  <a:pt x="299387" y="1683727"/>
                  <a:pt x="172918" y="1660608"/>
                  <a:pt x="213063" y="1632021"/>
                </a:cubicBezTo>
                <a:cubicBezTo>
                  <a:pt x="296030" y="1612244"/>
                  <a:pt x="369047" y="1679323"/>
                  <a:pt x="481390" y="1644125"/>
                </a:cubicBezTo>
                <a:cubicBezTo>
                  <a:pt x="336659" y="1595935"/>
                  <a:pt x="176348" y="1532074"/>
                  <a:pt x="68930" y="1457537"/>
                </a:cubicBezTo>
                <a:cubicBezTo>
                  <a:pt x="91299" y="1434897"/>
                  <a:pt x="115799" y="1450436"/>
                  <a:pt x="135138" y="1440976"/>
                </a:cubicBezTo>
                <a:cubicBezTo>
                  <a:pt x="133952" y="1436374"/>
                  <a:pt x="135290" y="1429332"/>
                  <a:pt x="131611" y="1427642"/>
                </a:cubicBezTo>
                <a:cubicBezTo>
                  <a:pt x="52402" y="1389548"/>
                  <a:pt x="51441" y="1388478"/>
                  <a:pt x="130443" y="1343795"/>
                </a:cubicBezTo>
                <a:cubicBezTo>
                  <a:pt x="158017" y="1328118"/>
                  <a:pt x="154966" y="1317573"/>
                  <a:pt x="138930" y="1304094"/>
                </a:cubicBezTo>
                <a:cubicBezTo>
                  <a:pt x="127608" y="1294551"/>
                  <a:pt x="113720" y="1286742"/>
                  <a:pt x="118409" y="1262212"/>
                </a:cubicBezTo>
                <a:cubicBezTo>
                  <a:pt x="164937" y="1287183"/>
                  <a:pt x="383505" y="1312432"/>
                  <a:pt x="421410" y="1304757"/>
                </a:cubicBezTo>
                <a:cubicBezTo>
                  <a:pt x="464009" y="1296037"/>
                  <a:pt x="610877" y="1288926"/>
                  <a:pt x="655702" y="1291801"/>
                </a:cubicBezTo>
                <a:cubicBezTo>
                  <a:pt x="653235" y="1290438"/>
                  <a:pt x="650767" y="1289077"/>
                  <a:pt x="648299" y="1287715"/>
                </a:cubicBezTo>
                <a:cubicBezTo>
                  <a:pt x="603999" y="1260339"/>
                  <a:pt x="559107" y="1233035"/>
                  <a:pt x="531027" y="1193967"/>
                </a:cubicBezTo>
                <a:cubicBezTo>
                  <a:pt x="529741" y="1192462"/>
                  <a:pt x="529061" y="1191120"/>
                  <a:pt x="526433" y="1191913"/>
                </a:cubicBezTo>
                <a:cubicBezTo>
                  <a:pt x="503415" y="1199684"/>
                  <a:pt x="505590" y="1187083"/>
                  <a:pt x="504666" y="1177230"/>
                </a:cubicBezTo>
                <a:cubicBezTo>
                  <a:pt x="503726" y="1167141"/>
                  <a:pt x="499378" y="1159602"/>
                  <a:pt x="482307" y="1162618"/>
                </a:cubicBezTo>
                <a:cubicBezTo>
                  <a:pt x="481421" y="1162726"/>
                  <a:pt x="480226" y="1162633"/>
                  <a:pt x="479029" y="1162540"/>
                </a:cubicBezTo>
                <a:cubicBezTo>
                  <a:pt x="470949" y="1161859"/>
                  <a:pt x="444139" y="1138059"/>
                  <a:pt x="447663" y="1132649"/>
                </a:cubicBezTo>
                <a:cubicBezTo>
                  <a:pt x="455539" y="1120781"/>
                  <a:pt x="446335" y="1116439"/>
                  <a:pt x="438547" y="1110977"/>
                </a:cubicBezTo>
                <a:cubicBezTo>
                  <a:pt x="427656" y="1103517"/>
                  <a:pt x="416795" y="1096529"/>
                  <a:pt x="405343" y="1089612"/>
                </a:cubicBezTo>
                <a:cubicBezTo>
                  <a:pt x="394202" y="1082895"/>
                  <a:pt x="382794" y="1076684"/>
                  <a:pt x="371373" y="1070238"/>
                </a:cubicBezTo>
                <a:cubicBezTo>
                  <a:pt x="344889" y="1065616"/>
                  <a:pt x="318169" y="1061972"/>
                  <a:pt x="290358" y="1059884"/>
                </a:cubicBezTo>
                <a:cubicBezTo>
                  <a:pt x="269709" y="1058114"/>
                  <a:pt x="246624" y="1055453"/>
                  <a:pt x="235140" y="1029322"/>
                </a:cubicBezTo>
                <a:cubicBezTo>
                  <a:pt x="256895" y="1029771"/>
                  <a:pt x="278695" y="1030927"/>
                  <a:pt x="300494" y="1032083"/>
                </a:cubicBezTo>
                <a:cubicBezTo>
                  <a:pt x="279542" y="1020860"/>
                  <a:pt x="259181" y="1009565"/>
                  <a:pt x="239661" y="997457"/>
                </a:cubicBezTo>
                <a:cubicBezTo>
                  <a:pt x="223540" y="987309"/>
                  <a:pt x="210281" y="975391"/>
                  <a:pt x="204788" y="959211"/>
                </a:cubicBezTo>
                <a:cubicBezTo>
                  <a:pt x="203337" y="955117"/>
                  <a:pt x="202166" y="950750"/>
                  <a:pt x="207583" y="947009"/>
                </a:cubicBezTo>
                <a:cubicBezTo>
                  <a:pt x="213561" y="942727"/>
                  <a:pt x="218466" y="944980"/>
                  <a:pt x="223061" y="947033"/>
                </a:cubicBezTo>
                <a:cubicBezTo>
                  <a:pt x="242046" y="955410"/>
                  <a:pt x="261311" y="963516"/>
                  <a:pt x="280015" y="972164"/>
                </a:cubicBezTo>
                <a:cubicBezTo>
                  <a:pt x="304852" y="983629"/>
                  <a:pt x="329408" y="995365"/>
                  <a:pt x="353948" y="1006865"/>
                </a:cubicBezTo>
                <a:cubicBezTo>
                  <a:pt x="319294" y="981405"/>
                  <a:pt x="281290" y="959435"/>
                  <a:pt x="240466" y="939943"/>
                </a:cubicBezTo>
                <a:cubicBezTo>
                  <a:pt x="210990" y="925718"/>
                  <a:pt x="181514" y="911494"/>
                  <a:pt x="158812" y="891467"/>
                </a:cubicBezTo>
                <a:cubicBezTo>
                  <a:pt x="147166" y="881489"/>
                  <a:pt x="141336" y="869384"/>
                  <a:pt x="139551" y="855364"/>
                </a:cubicBezTo>
                <a:cubicBezTo>
                  <a:pt x="139312" y="851597"/>
                  <a:pt x="139634" y="847287"/>
                  <a:pt x="145731" y="844888"/>
                </a:cubicBezTo>
                <a:cubicBezTo>
                  <a:pt x="151843" y="842724"/>
                  <a:pt x="155581" y="845356"/>
                  <a:pt x="158154" y="848366"/>
                </a:cubicBezTo>
                <a:cubicBezTo>
                  <a:pt x="161052" y="851811"/>
                  <a:pt x="164496" y="854479"/>
                  <a:pt x="169370" y="856260"/>
                </a:cubicBezTo>
                <a:cubicBezTo>
                  <a:pt x="212096" y="872913"/>
                  <a:pt x="249775" y="894448"/>
                  <a:pt x="288295" y="915169"/>
                </a:cubicBezTo>
                <a:cubicBezTo>
                  <a:pt x="343452" y="944788"/>
                  <a:pt x="397769" y="975222"/>
                  <a:pt x="462694" y="994643"/>
                </a:cubicBezTo>
                <a:cubicBezTo>
                  <a:pt x="487260" y="1001870"/>
                  <a:pt x="512622" y="1007575"/>
                  <a:pt x="531910" y="1006664"/>
                </a:cubicBezTo>
                <a:cubicBezTo>
                  <a:pt x="460990" y="972547"/>
                  <a:pt x="394087" y="936046"/>
                  <a:pt x="333940" y="893507"/>
                </a:cubicBezTo>
                <a:cubicBezTo>
                  <a:pt x="273173" y="850568"/>
                  <a:pt x="219876" y="803403"/>
                  <a:pt x="181443" y="746608"/>
                </a:cubicBezTo>
                <a:cubicBezTo>
                  <a:pt x="177494" y="740681"/>
                  <a:pt x="175038" y="734810"/>
                  <a:pt x="162678" y="737018"/>
                </a:cubicBezTo>
                <a:cubicBezTo>
                  <a:pt x="157082" y="737933"/>
                  <a:pt x="155070" y="734381"/>
                  <a:pt x="156307" y="730435"/>
                </a:cubicBezTo>
                <a:cubicBezTo>
                  <a:pt x="164051" y="702450"/>
                  <a:pt x="145532" y="687373"/>
                  <a:pt x="117227" y="677515"/>
                </a:cubicBezTo>
                <a:cubicBezTo>
                  <a:pt x="108392" y="674314"/>
                  <a:pt x="107546" y="670384"/>
                  <a:pt x="113655" y="663474"/>
                </a:cubicBezTo>
                <a:cubicBezTo>
                  <a:pt x="121976" y="653926"/>
                  <a:pt x="120506" y="644851"/>
                  <a:pt x="115226" y="636712"/>
                </a:cubicBezTo>
                <a:cubicBezTo>
                  <a:pt x="112224" y="631619"/>
                  <a:pt x="108350" y="626868"/>
                  <a:pt x="105067" y="622046"/>
                </a:cubicBezTo>
                <a:cubicBezTo>
                  <a:pt x="102790" y="619000"/>
                  <a:pt x="99022" y="615897"/>
                  <a:pt x="104113" y="611722"/>
                </a:cubicBezTo>
                <a:cubicBezTo>
                  <a:pt x="108939" y="608053"/>
                  <a:pt x="114081" y="609328"/>
                  <a:pt x="118895" y="610169"/>
                </a:cubicBezTo>
                <a:cubicBezTo>
                  <a:pt x="142040" y="613772"/>
                  <a:pt x="156094" y="624170"/>
                  <a:pt x="163095" y="640642"/>
                </a:cubicBezTo>
                <a:cubicBezTo>
                  <a:pt x="168334" y="652819"/>
                  <a:pt x="173104" y="652953"/>
                  <a:pt x="185766" y="641454"/>
                </a:cubicBezTo>
                <a:cubicBezTo>
                  <a:pt x="195327" y="632704"/>
                  <a:pt x="204232" y="632337"/>
                  <a:pt x="212892" y="637457"/>
                </a:cubicBezTo>
                <a:cubicBezTo>
                  <a:pt x="217516" y="639981"/>
                  <a:pt x="220444" y="643897"/>
                  <a:pt x="223932" y="647271"/>
                </a:cubicBezTo>
                <a:cubicBezTo>
                  <a:pt x="241420" y="664845"/>
                  <a:pt x="259762" y="681841"/>
                  <a:pt x="287167" y="691571"/>
                </a:cubicBezTo>
                <a:cubicBezTo>
                  <a:pt x="299355" y="696027"/>
                  <a:pt x="312354" y="699197"/>
                  <a:pt x="330380" y="692506"/>
                </a:cubicBezTo>
                <a:cubicBezTo>
                  <a:pt x="318517" y="688486"/>
                  <a:pt x="306954" y="689175"/>
                  <a:pt x="296172" y="688108"/>
                </a:cubicBezTo>
                <a:cubicBezTo>
                  <a:pt x="285390" y="687041"/>
                  <a:pt x="279539" y="683953"/>
                  <a:pt x="286974" y="674512"/>
                </a:cubicBezTo>
                <a:cubicBezTo>
                  <a:pt x="291105" y="669267"/>
                  <a:pt x="290555" y="665301"/>
                  <a:pt x="286166" y="661798"/>
                </a:cubicBezTo>
                <a:cubicBezTo>
                  <a:pt x="272052" y="650459"/>
                  <a:pt x="264416" y="633352"/>
                  <a:pt x="236268" y="635338"/>
                </a:cubicBezTo>
                <a:cubicBezTo>
                  <a:pt x="234792" y="635517"/>
                  <a:pt x="233255" y="634754"/>
                  <a:pt x="231734" y="634225"/>
                </a:cubicBezTo>
                <a:cubicBezTo>
                  <a:pt x="225957" y="632316"/>
                  <a:pt x="219575" y="630241"/>
                  <a:pt x="221253" y="623870"/>
                </a:cubicBezTo>
                <a:cubicBezTo>
                  <a:pt x="223227" y="617462"/>
                  <a:pt x="230816" y="615119"/>
                  <a:pt x="237564" y="613590"/>
                </a:cubicBezTo>
                <a:cubicBezTo>
                  <a:pt x="254884" y="609831"/>
                  <a:pt x="268844" y="614072"/>
                  <a:pt x="282259" y="619091"/>
                </a:cubicBezTo>
                <a:cubicBezTo>
                  <a:pt x="314893" y="631509"/>
                  <a:pt x="342201" y="649080"/>
                  <a:pt x="370630" y="665566"/>
                </a:cubicBezTo>
                <a:cubicBezTo>
                  <a:pt x="413275" y="690295"/>
                  <a:pt x="451153" y="719635"/>
                  <a:pt x="498017" y="740532"/>
                </a:cubicBezTo>
                <a:cubicBezTo>
                  <a:pt x="637369" y="802423"/>
                  <a:pt x="774774" y="866448"/>
                  <a:pt x="918036" y="924307"/>
                </a:cubicBezTo>
                <a:cubicBezTo>
                  <a:pt x="970882" y="945666"/>
                  <a:pt x="1024819" y="965469"/>
                  <a:pt x="1079304" y="984494"/>
                </a:cubicBezTo>
                <a:cubicBezTo>
                  <a:pt x="1079509" y="983045"/>
                  <a:pt x="1079744" y="982067"/>
                  <a:pt x="1079935" y="980383"/>
                </a:cubicBezTo>
                <a:cubicBezTo>
                  <a:pt x="1079860" y="979206"/>
                  <a:pt x="1079770" y="977793"/>
                  <a:pt x="1079695" y="976616"/>
                </a:cubicBezTo>
                <a:cubicBezTo>
                  <a:pt x="1041139" y="964679"/>
                  <a:pt x="1003098" y="951491"/>
                  <a:pt x="966178" y="937219"/>
                </a:cubicBezTo>
                <a:cubicBezTo>
                  <a:pt x="875541" y="901932"/>
                  <a:pt x="791930" y="860100"/>
                  <a:pt x="720106" y="807112"/>
                </a:cubicBezTo>
                <a:cubicBezTo>
                  <a:pt x="714181" y="802848"/>
                  <a:pt x="707904" y="802421"/>
                  <a:pt x="698823" y="804708"/>
                </a:cubicBezTo>
                <a:cubicBezTo>
                  <a:pt x="669544" y="812288"/>
                  <a:pt x="659939" y="806334"/>
                  <a:pt x="664513" y="784663"/>
                </a:cubicBezTo>
                <a:cubicBezTo>
                  <a:pt x="665660" y="779304"/>
                  <a:pt x="665686" y="775031"/>
                  <a:pt x="660380" y="771165"/>
                </a:cubicBezTo>
                <a:cubicBezTo>
                  <a:pt x="636661" y="753871"/>
                  <a:pt x="611807" y="737427"/>
                  <a:pt x="584959" y="722409"/>
                </a:cubicBezTo>
                <a:cubicBezTo>
                  <a:pt x="535282" y="694735"/>
                  <a:pt x="482226" y="670082"/>
                  <a:pt x="435649" y="639659"/>
                </a:cubicBezTo>
                <a:cubicBezTo>
                  <a:pt x="421965" y="630403"/>
                  <a:pt x="411440" y="619340"/>
                  <a:pt x="404944" y="606128"/>
                </a:cubicBezTo>
                <a:cubicBezTo>
                  <a:pt x="402872" y="601635"/>
                  <a:pt x="401613" y="595856"/>
                  <a:pt x="408476" y="591466"/>
                </a:cubicBezTo>
                <a:cubicBezTo>
                  <a:pt x="415044" y="587111"/>
                  <a:pt x="420320" y="590506"/>
                  <a:pt x="425225" y="592759"/>
                </a:cubicBezTo>
                <a:cubicBezTo>
                  <a:pt x="445746" y="601899"/>
                  <a:pt x="466578" y="611238"/>
                  <a:pt x="487115" y="620614"/>
                </a:cubicBezTo>
                <a:cubicBezTo>
                  <a:pt x="507947" y="629954"/>
                  <a:pt x="528514" y="639800"/>
                  <a:pt x="550277" y="649738"/>
                </a:cubicBezTo>
                <a:cubicBezTo>
                  <a:pt x="551408" y="644145"/>
                  <a:pt x="546904" y="643504"/>
                  <a:pt x="544421" y="641907"/>
                </a:cubicBezTo>
                <a:cubicBezTo>
                  <a:pt x="509355" y="619344"/>
                  <a:pt x="471190" y="599529"/>
                  <a:pt x="431905" y="580799"/>
                </a:cubicBezTo>
                <a:cubicBezTo>
                  <a:pt x="401512" y="566211"/>
                  <a:pt x="371947" y="550574"/>
                  <a:pt x="351177" y="528177"/>
                </a:cubicBezTo>
                <a:cubicBezTo>
                  <a:pt x="343180" y="519419"/>
                  <a:pt x="338696" y="509759"/>
                  <a:pt x="339749" y="498244"/>
                </a:cubicBezTo>
                <a:cubicBezTo>
                  <a:pt x="340115" y="494641"/>
                  <a:pt x="340481" y="491037"/>
                  <a:pt x="346313" y="489145"/>
                </a:cubicBezTo>
                <a:cubicBezTo>
                  <a:pt x="350979" y="487631"/>
                  <a:pt x="354067" y="489392"/>
                  <a:pt x="356579" y="491460"/>
                </a:cubicBezTo>
                <a:cubicBezTo>
                  <a:pt x="360984" y="495197"/>
                  <a:pt x="365388" y="498934"/>
                  <a:pt x="371505" y="501516"/>
                </a:cubicBezTo>
                <a:cubicBezTo>
                  <a:pt x="408203" y="517000"/>
                  <a:pt x="442659" y="534654"/>
                  <a:pt x="476275" y="553122"/>
                </a:cubicBezTo>
                <a:cubicBezTo>
                  <a:pt x="531461" y="583213"/>
                  <a:pt x="586103" y="614082"/>
                  <a:pt x="649952" y="635294"/>
                </a:cubicBezTo>
                <a:cubicBezTo>
                  <a:pt x="673972" y="643298"/>
                  <a:pt x="698805" y="650018"/>
                  <a:pt x="727161" y="651328"/>
                </a:cubicBezTo>
                <a:cubicBezTo>
                  <a:pt x="726126" y="649081"/>
                  <a:pt x="724263" y="647883"/>
                  <a:pt x="722417" y="646921"/>
                </a:cubicBezTo>
                <a:cubicBezTo>
                  <a:pt x="660627" y="615969"/>
                  <a:pt x="600830" y="583590"/>
                  <a:pt x="546079" y="546328"/>
                </a:cubicBezTo>
                <a:cubicBezTo>
                  <a:pt x="478576" y="500409"/>
                  <a:pt x="420223" y="448637"/>
                  <a:pt x="378182" y="386585"/>
                </a:cubicBezTo>
                <a:cubicBezTo>
                  <a:pt x="376229" y="383975"/>
                  <a:pt x="374884" y="381528"/>
                  <a:pt x="370158" y="382100"/>
                </a:cubicBezTo>
                <a:cubicBezTo>
                  <a:pt x="358064" y="383802"/>
                  <a:pt x="356583" y="379236"/>
                  <a:pt x="357861" y="371252"/>
                </a:cubicBezTo>
                <a:cubicBezTo>
                  <a:pt x="361373" y="351608"/>
                  <a:pt x="352380" y="336565"/>
                  <a:pt x="331313" y="328203"/>
                </a:cubicBezTo>
                <a:cubicBezTo>
                  <a:pt x="316037" y="321986"/>
                  <a:pt x="303183" y="316425"/>
                  <a:pt x="319354" y="299282"/>
                </a:cubicBezTo>
                <a:cubicBezTo>
                  <a:pt x="323265" y="295249"/>
                  <a:pt x="321459" y="290249"/>
                  <a:pt x="319682" y="285719"/>
                </a:cubicBezTo>
                <a:cubicBezTo>
                  <a:pt x="317166" y="278905"/>
                  <a:pt x="312080" y="273828"/>
                  <a:pt x="306391" y="268585"/>
                </a:cubicBezTo>
                <a:cubicBezTo>
                  <a:pt x="303227" y="265647"/>
                  <a:pt x="299399" y="261602"/>
                  <a:pt x="303294" y="257334"/>
                </a:cubicBezTo>
                <a:cubicBezTo>
                  <a:pt x="307735" y="252289"/>
                  <a:pt x="314131" y="254598"/>
                  <a:pt x="319242" y="255403"/>
                </a:cubicBezTo>
                <a:cubicBezTo>
                  <a:pt x="342683" y="258970"/>
                  <a:pt x="357062" y="269803"/>
                  <a:pt x="364093" y="286745"/>
                </a:cubicBezTo>
                <a:cubicBezTo>
                  <a:pt x="368651" y="297582"/>
                  <a:pt x="374307" y="297608"/>
                  <a:pt x="385301" y="287973"/>
                </a:cubicBezTo>
                <a:cubicBezTo>
                  <a:pt x="397712" y="277216"/>
                  <a:pt x="408079" y="276436"/>
                  <a:pt x="417598" y="285722"/>
                </a:cubicBezTo>
                <a:cubicBezTo>
                  <a:pt x="425226" y="293339"/>
                  <a:pt x="431406" y="301607"/>
                  <a:pt x="440155" y="308139"/>
                </a:cubicBezTo>
                <a:cubicBezTo>
                  <a:pt x="463623" y="326175"/>
                  <a:pt x="485720" y="346039"/>
                  <a:pt x="534406" y="339430"/>
                </a:cubicBezTo>
                <a:cubicBezTo>
                  <a:pt x="520872" y="332528"/>
                  <a:pt x="507316" y="334645"/>
                  <a:pt x="495633" y="333450"/>
                </a:cubicBezTo>
                <a:cubicBezTo>
                  <a:pt x="487244" y="332567"/>
                  <a:pt x="478750" y="330037"/>
                  <a:pt x="486289" y="322243"/>
                </a:cubicBezTo>
                <a:cubicBezTo>
                  <a:pt x="494951" y="313365"/>
                  <a:pt x="489365" y="309771"/>
                  <a:pt x="484000" y="304964"/>
                </a:cubicBezTo>
                <a:cubicBezTo>
                  <a:pt x="471673" y="293645"/>
                  <a:pt x="461604" y="280392"/>
                  <a:pt x="436911" y="280536"/>
                </a:cubicBezTo>
                <a:cubicBezTo>
                  <a:pt x="433041" y="280530"/>
                  <a:pt x="429923" y="278297"/>
                  <a:pt x="426865" y="277007"/>
                </a:cubicBezTo>
                <a:cubicBezTo>
                  <a:pt x="422581" y="275154"/>
                  <a:pt x="418872" y="272993"/>
                  <a:pt x="420654" y="268269"/>
                </a:cubicBezTo>
                <a:cubicBezTo>
                  <a:pt x="422468" y="264016"/>
                  <a:pt x="426748" y="261125"/>
                  <a:pt x="432329" y="259975"/>
                </a:cubicBezTo>
                <a:cubicBezTo>
                  <a:pt x="437320" y="258895"/>
                  <a:pt x="442621" y="258016"/>
                  <a:pt x="447672" y="257879"/>
                </a:cubicBezTo>
                <a:cubicBezTo>
                  <a:pt x="470223" y="256809"/>
                  <a:pt x="486254" y="265543"/>
                  <a:pt x="502242" y="273572"/>
                </a:cubicBezTo>
                <a:cubicBezTo>
                  <a:pt x="558179" y="301436"/>
                  <a:pt x="607891" y="334326"/>
                  <a:pt x="659874" y="365516"/>
                </a:cubicBezTo>
                <a:cubicBezTo>
                  <a:pt x="711842" y="396471"/>
                  <a:pt x="772192" y="418818"/>
                  <a:pt x="829177" y="444421"/>
                </a:cubicBezTo>
                <a:cubicBezTo>
                  <a:pt x="960626" y="503711"/>
                  <a:pt x="1092650" y="562693"/>
                  <a:pt x="1231903" y="613682"/>
                </a:cubicBezTo>
                <a:cubicBezTo>
                  <a:pt x="1368099" y="663381"/>
                  <a:pt x="1823141" y="686561"/>
                  <a:pt x="1911736" y="685084"/>
                </a:cubicBezTo>
                <a:cubicBezTo>
                  <a:pt x="2024994" y="682992"/>
                  <a:pt x="2291986" y="655399"/>
                  <a:pt x="2564313" y="632143"/>
                </a:cubicBezTo>
                <a:cubicBezTo>
                  <a:pt x="2595089" y="629364"/>
                  <a:pt x="2625288" y="626893"/>
                  <a:pt x="2657304" y="624913"/>
                </a:cubicBezTo>
                <a:cubicBezTo>
                  <a:pt x="3564401" y="568191"/>
                  <a:pt x="4203594" y="276765"/>
                  <a:pt x="4235818" y="259339"/>
                </a:cubicBezTo>
                <a:cubicBezTo>
                  <a:pt x="4287616" y="231474"/>
                  <a:pt x="4460006" y="176429"/>
                  <a:pt x="4460331" y="176864"/>
                </a:cubicBezTo>
                <a:cubicBezTo>
                  <a:pt x="4464175" y="181144"/>
                  <a:pt x="4483735" y="184529"/>
                  <a:pt x="4499578" y="186791"/>
                </a:cubicBezTo>
                <a:lnTo>
                  <a:pt x="4514640" y="188841"/>
                </a:lnTo>
                <a:lnTo>
                  <a:pt x="4516523" y="189988"/>
                </a:lnTo>
                <a:cubicBezTo>
                  <a:pt x="4522035" y="190091"/>
                  <a:pt x="4521760" y="189857"/>
                  <a:pt x="4518126" y="189316"/>
                </a:cubicBezTo>
                <a:lnTo>
                  <a:pt x="4514640" y="188841"/>
                </a:lnTo>
                <a:lnTo>
                  <a:pt x="4511569" y="186970"/>
                </a:lnTo>
                <a:cubicBezTo>
                  <a:pt x="4510788" y="185226"/>
                  <a:pt x="4510719" y="182981"/>
                  <a:pt x="4510888" y="180943"/>
                </a:cubicBezTo>
                <a:cubicBezTo>
                  <a:pt x="4511690" y="170169"/>
                  <a:pt x="4517648" y="160906"/>
                  <a:pt x="4531865" y="155151"/>
                </a:cubicBezTo>
                <a:cubicBezTo>
                  <a:pt x="4545507" y="149703"/>
                  <a:pt x="4559473" y="144689"/>
                  <a:pt x="4573441" y="139676"/>
                </a:cubicBezTo>
                <a:cubicBezTo>
                  <a:pt x="4585075" y="135420"/>
                  <a:pt x="4593048" y="134454"/>
                  <a:pt x="4594964" y="145847"/>
                </a:cubicBezTo>
                <a:cubicBezTo>
                  <a:pt x="4596879" y="157242"/>
                  <a:pt x="4613452" y="160454"/>
                  <a:pt x="4623059" y="152410"/>
                </a:cubicBezTo>
                <a:cubicBezTo>
                  <a:pt x="4660632" y="120811"/>
                  <a:pt x="4705757" y="95654"/>
                  <a:pt x="4748356" y="68192"/>
                </a:cubicBezTo>
                <a:cubicBezTo>
                  <a:pt x="4778098" y="49168"/>
                  <a:pt x="4809406" y="31378"/>
                  <a:pt x="4833812" y="8017"/>
                </a:cubicBezTo>
                <a:cubicBezTo>
                  <a:pt x="4838299" y="3678"/>
                  <a:pt x="4842399" y="-2039"/>
                  <a:pt x="4850908" y="727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D0F0FC-4BAC-B2CC-A647-F582ED856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941" y="685801"/>
            <a:ext cx="3494859" cy="5491162"/>
          </a:xfrm>
        </p:spPr>
        <p:txBody>
          <a:bodyPr>
            <a:normAutofit/>
          </a:bodyPr>
          <a:lstStyle/>
          <a:p>
            <a:r>
              <a:rPr lang="en-US"/>
              <a:t>Panel Discussion- Working with Learners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7DE8050-49DB-BA88-4649-D27E7BBFD1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444866"/>
              </p:ext>
            </p:extLst>
          </p:nvPr>
        </p:nvGraphicFramePr>
        <p:xfrm>
          <a:off x="4702547" y="838199"/>
          <a:ext cx="6651253" cy="5338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3382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DED6BC-9A3E-48D4-AD7C-A56D63F54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B6E033A-DB2E-49B8-B600-B38E0C280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3235" y="1371600"/>
            <a:ext cx="4529312" cy="3589977"/>
          </a:xfrm>
          <a:custGeom>
            <a:avLst/>
            <a:gdLst>
              <a:gd name="connsiteX0" fmla="*/ 5462602 w 5470628"/>
              <a:gd name="connsiteY0" fmla="*/ 1413608 h 3193741"/>
              <a:gd name="connsiteX1" fmla="*/ 5465724 w 5470628"/>
              <a:gd name="connsiteY1" fmla="*/ 1421881 h 3193741"/>
              <a:gd name="connsiteX2" fmla="*/ 5465025 w 5470628"/>
              <a:gd name="connsiteY2" fmla="*/ 1466556 h 3193741"/>
              <a:gd name="connsiteX3" fmla="*/ 5463208 w 5470628"/>
              <a:gd name="connsiteY3" fmla="*/ 1466226 h 3193741"/>
              <a:gd name="connsiteX4" fmla="*/ 5463242 w 5470628"/>
              <a:gd name="connsiteY4" fmla="*/ 1451866 h 3193741"/>
              <a:gd name="connsiteX5" fmla="*/ 5462894 w 5470628"/>
              <a:gd name="connsiteY5" fmla="*/ 1423194 h 3193741"/>
              <a:gd name="connsiteX6" fmla="*/ 5461417 w 5470628"/>
              <a:gd name="connsiteY6" fmla="*/ 1391849 h 3193741"/>
              <a:gd name="connsiteX7" fmla="*/ 5462246 w 5470628"/>
              <a:gd name="connsiteY7" fmla="*/ 1401944 h 3193741"/>
              <a:gd name="connsiteX8" fmla="*/ 5462602 w 5470628"/>
              <a:gd name="connsiteY8" fmla="*/ 1413608 h 3193741"/>
              <a:gd name="connsiteX9" fmla="*/ 5459078 w 5470628"/>
              <a:gd name="connsiteY9" fmla="*/ 1404268 h 3193741"/>
              <a:gd name="connsiteX10" fmla="*/ 5460137 w 5470628"/>
              <a:gd name="connsiteY10" fmla="*/ 1393780 h 3193741"/>
              <a:gd name="connsiteX11" fmla="*/ 5461417 w 5470628"/>
              <a:gd name="connsiteY11" fmla="*/ 1391849 h 3193741"/>
              <a:gd name="connsiteX12" fmla="*/ 614271 w 5470628"/>
              <a:gd name="connsiteY12" fmla="*/ 1052206 h 3193741"/>
              <a:gd name="connsiteX13" fmla="*/ 611497 w 5470628"/>
              <a:gd name="connsiteY13" fmla="*/ 1055389 h 3193741"/>
              <a:gd name="connsiteX14" fmla="*/ 630277 w 5470628"/>
              <a:gd name="connsiteY14" fmla="*/ 1065215 h 3193741"/>
              <a:gd name="connsiteX15" fmla="*/ 651856 w 5470628"/>
              <a:gd name="connsiteY15" fmla="*/ 1067584 h 3193741"/>
              <a:gd name="connsiteX16" fmla="*/ 614271 w 5470628"/>
              <a:gd name="connsiteY16" fmla="*/ 1052206 h 3193741"/>
              <a:gd name="connsiteX17" fmla="*/ 810628 w 5470628"/>
              <a:gd name="connsiteY17" fmla="*/ 695550 h 3193741"/>
              <a:gd name="connsiteX18" fmla="*/ 1033084 w 5470628"/>
              <a:gd name="connsiteY18" fmla="*/ 791270 h 3193741"/>
              <a:gd name="connsiteX19" fmla="*/ 1036153 w 5470628"/>
              <a:gd name="connsiteY19" fmla="*/ 788050 h 3193741"/>
              <a:gd name="connsiteX20" fmla="*/ 810628 w 5470628"/>
              <a:gd name="connsiteY20" fmla="*/ 695550 h 3193741"/>
              <a:gd name="connsiteX21" fmla="*/ 4850908 w 5470628"/>
              <a:gd name="connsiteY21" fmla="*/ 727 h 3193741"/>
              <a:gd name="connsiteX22" fmla="*/ 4858584 w 5470628"/>
              <a:gd name="connsiteY22" fmla="*/ 13795 h 3193741"/>
              <a:gd name="connsiteX23" fmla="*/ 4843408 w 5470628"/>
              <a:gd name="connsiteY23" fmla="*/ 37224 h 3193741"/>
              <a:gd name="connsiteX24" fmla="*/ 4871062 w 5470628"/>
              <a:gd name="connsiteY24" fmla="*/ 78954 h 3193741"/>
              <a:gd name="connsiteX25" fmla="*/ 4989038 w 5470628"/>
              <a:gd name="connsiteY25" fmla="*/ 66799 h 3193741"/>
              <a:gd name="connsiteX26" fmla="*/ 5002636 w 5470628"/>
              <a:gd name="connsiteY26" fmla="*/ 79388 h 3193741"/>
              <a:gd name="connsiteX27" fmla="*/ 5008332 w 5470628"/>
              <a:gd name="connsiteY27" fmla="*/ 140859 h 3193741"/>
              <a:gd name="connsiteX28" fmla="*/ 5014326 w 5470628"/>
              <a:gd name="connsiteY28" fmla="*/ 155555 h 3193741"/>
              <a:gd name="connsiteX29" fmla="*/ 5030704 w 5470628"/>
              <a:gd name="connsiteY29" fmla="*/ 221190 h 3193741"/>
              <a:gd name="connsiteX30" fmla="*/ 5097262 w 5470628"/>
              <a:gd name="connsiteY30" fmla="*/ 317759 h 3193741"/>
              <a:gd name="connsiteX31" fmla="*/ 5165084 w 5470628"/>
              <a:gd name="connsiteY31" fmla="*/ 373367 h 3193741"/>
              <a:gd name="connsiteX32" fmla="*/ 5174137 w 5470628"/>
              <a:gd name="connsiteY32" fmla="*/ 389353 h 3193741"/>
              <a:gd name="connsiteX33" fmla="*/ 5192507 w 5470628"/>
              <a:gd name="connsiteY33" fmla="*/ 453561 h 3193741"/>
              <a:gd name="connsiteX34" fmla="*/ 5187160 w 5470628"/>
              <a:gd name="connsiteY34" fmla="*/ 467732 h 3193741"/>
              <a:gd name="connsiteX35" fmla="*/ 5160106 w 5470628"/>
              <a:gd name="connsiteY35" fmla="*/ 486904 h 3193741"/>
              <a:gd name="connsiteX36" fmla="*/ 5138948 w 5470628"/>
              <a:gd name="connsiteY36" fmla="*/ 528614 h 3193741"/>
              <a:gd name="connsiteX37" fmla="*/ 5097016 w 5470628"/>
              <a:gd name="connsiteY37" fmla="*/ 589923 h 3193741"/>
              <a:gd name="connsiteX38" fmla="*/ 5075869 w 5470628"/>
              <a:gd name="connsiteY38" fmla="*/ 608381 h 3193741"/>
              <a:gd name="connsiteX39" fmla="*/ 5093172 w 5470628"/>
              <a:gd name="connsiteY39" fmla="*/ 618385 h 3193741"/>
              <a:gd name="connsiteX40" fmla="*/ 5153518 w 5470628"/>
              <a:gd name="connsiteY40" fmla="*/ 687474 h 3193741"/>
              <a:gd name="connsiteX41" fmla="*/ 5074984 w 5470628"/>
              <a:gd name="connsiteY41" fmla="*/ 776941 h 3193741"/>
              <a:gd name="connsiteX42" fmla="*/ 5033348 w 5470628"/>
              <a:gd name="connsiteY42" fmla="*/ 805473 h 3193741"/>
              <a:gd name="connsiteX43" fmla="*/ 5116847 w 5470628"/>
              <a:gd name="connsiteY43" fmla="*/ 803426 h 3193741"/>
              <a:gd name="connsiteX44" fmla="*/ 5147902 w 5470628"/>
              <a:gd name="connsiteY44" fmla="*/ 833118 h 3193741"/>
              <a:gd name="connsiteX45" fmla="*/ 5161665 w 5470628"/>
              <a:gd name="connsiteY45" fmla="*/ 848297 h 3193741"/>
              <a:gd name="connsiteX46" fmla="*/ 5246520 w 5470628"/>
              <a:gd name="connsiteY46" fmla="*/ 942412 h 3193741"/>
              <a:gd name="connsiteX47" fmla="*/ 5235368 w 5470628"/>
              <a:gd name="connsiteY47" fmla="*/ 972946 h 3193741"/>
              <a:gd name="connsiteX48" fmla="*/ 5113739 w 5470628"/>
              <a:gd name="connsiteY48" fmla="*/ 1128845 h 3193741"/>
              <a:gd name="connsiteX49" fmla="*/ 5255034 w 5470628"/>
              <a:gd name="connsiteY49" fmla="*/ 1151117 h 3193741"/>
              <a:gd name="connsiteX50" fmla="*/ 5267513 w 5470628"/>
              <a:gd name="connsiteY50" fmla="*/ 1216275 h 3193741"/>
              <a:gd name="connsiteX51" fmla="*/ 5343113 w 5470628"/>
              <a:gd name="connsiteY51" fmla="*/ 1281854 h 3193741"/>
              <a:gd name="connsiteX52" fmla="*/ 5452014 w 5470628"/>
              <a:gd name="connsiteY52" fmla="*/ 1385543 h 3193741"/>
              <a:gd name="connsiteX53" fmla="*/ 5459078 w 5470628"/>
              <a:gd name="connsiteY53" fmla="*/ 1404268 h 3193741"/>
              <a:gd name="connsiteX54" fmla="*/ 5458838 w 5470628"/>
              <a:gd name="connsiteY54" fmla="*/ 1406644 h 3193741"/>
              <a:gd name="connsiteX55" fmla="*/ 5455752 w 5470628"/>
              <a:gd name="connsiteY55" fmla="*/ 1450751 h 3193741"/>
              <a:gd name="connsiteX56" fmla="*/ 5454594 w 5470628"/>
              <a:gd name="connsiteY56" fmla="*/ 1464662 h 3193741"/>
              <a:gd name="connsiteX57" fmla="*/ 5447215 w 5470628"/>
              <a:gd name="connsiteY57" fmla="*/ 1463321 h 3193741"/>
              <a:gd name="connsiteX58" fmla="*/ 5433934 w 5470628"/>
              <a:gd name="connsiteY58" fmla="*/ 1458428 h 3193741"/>
              <a:gd name="connsiteX59" fmla="*/ 5424276 w 5470628"/>
              <a:gd name="connsiteY59" fmla="*/ 1477014 h 3193741"/>
              <a:gd name="connsiteX60" fmla="*/ 5444628 w 5470628"/>
              <a:gd name="connsiteY60" fmla="*/ 1511562 h 3193741"/>
              <a:gd name="connsiteX61" fmla="*/ 5453752 w 5470628"/>
              <a:gd name="connsiteY61" fmla="*/ 1474786 h 3193741"/>
              <a:gd name="connsiteX62" fmla="*/ 5454594 w 5470628"/>
              <a:gd name="connsiteY62" fmla="*/ 1464662 h 3193741"/>
              <a:gd name="connsiteX63" fmla="*/ 5463208 w 5470628"/>
              <a:gd name="connsiteY63" fmla="*/ 1466226 h 3193741"/>
              <a:gd name="connsiteX64" fmla="*/ 5463164 w 5470628"/>
              <a:gd name="connsiteY64" fmla="*/ 1484226 h 3193741"/>
              <a:gd name="connsiteX65" fmla="*/ 5456160 w 5470628"/>
              <a:gd name="connsiteY65" fmla="*/ 1575885 h 3193741"/>
              <a:gd name="connsiteX66" fmla="*/ 5345636 w 5470628"/>
              <a:gd name="connsiteY66" fmla="*/ 1714543 h 3193741"/>
              <a:gd name="connsiteX67" fmla="*/ 5251319 w 5470628"/>
              <a:gd name="connsiteY67" fmla="*/ 1775792 h 3193741"/>
              <a:gd name="connsiteX68" fmla="*/ 5043512 w 5470628"/>
              <a:gd name="connsiteY68" fmla="*/ 2027305 h 3193741"/>
              <a:gd name="connsiteX69" fmla="*/ 4978144 w 5470628"/>
              <a:gd name="connsiteY69" fmla="*/ 2108535 h 3193741"/>
              <a:gd name="connsiteX70" fmla="*/ 5031476 w 5470628"/>
              <a:gd name="connsiteY70" fmla="*/ 2128173 h 3193741"/>
              <a:gd name="connsiteX71" fmla="*/ 4937389 w 5470628"/>
              <a:gd name="connsiteY71" fmla="*/ 2216441 h 3193741"/>
              <a:gd name="connsiteX72" fmla="*/ 4826122 w 5470628"/>
              <a:gd name="connsiteY72" fmla="*/ 2315331 h 3193741"/>
              <a:gd name="connsiteX73" fmla="*/ 2544647 w 5470628"/>
              <a:gd name="connsiteY73" fmla="*/ 3190975 h 3193741"/>
              <a:gd name="connsiteX74" fmla="*/ 1328257 w 5470628"/>
              <a:gd name="connsiteY74" fmla="*/ 3153006 h 3193741"/>
              <a:gd name="connsiteX75" fmla="*/ 977943 w 5470628"/>
              <a:gd name="connsiteY75" fmla="*/ 3082502 h 3193741"/>
              <a:gd name="connsiteX76" fmla="*/ 854473 w 5470628"/>
              <a:gd name="connsiteY76" fmla="*/ 2994250 h 3193741"/>
              <a:gd name="connsiteX77" fmla="*/ 811593 w 5470628"/>
              <a:gd name="connsiteY77" fmla="*/ 2970498 h 3193741"/>
              <a:gd name="connsiteX78" fmla="*/ 707024 w 5470628"/>
              <a:gd name="connsiteY78" fmla="*/ 2945439 h 3193741"/>
              <a:gd name="connsiteX79" fmla="*/ 523487 w 5470628"/>
              <a:gd name="connsiteY79" fmla="*/ 2886053 h 3193741"/>
              <a:gd name="connsiteX80" fmla="*/ 587884 w 5470628"/>
              <a:gd name="connsiteY80" fmla="*/ 2859746 h 3193741"/>
              <a:gd name="connsiteX81" fmla="*/ 779426 w 5470628"/>
              <a:gd name="connsiteY81" fmla="*/ 2885897 h 3193741"/>
              <a:gd name="connsiteX82" fmla="*/ 917288 w 5470628"/>
              <a:gd name="connsiteY82" fmla="*/ 2882248 h 3193741"/>
              <a:gd name="connsiteX83" fmla="*/ 718684 w 5470628"/>
              <a:gd name="connsiteY83" fmla="*/ 2819941 h 3193741"/>
              <a:gd name="connsiteX84" fmla="*/ 524650 w 5470628"/>
              <a:gd name="connsiteY84" fmla="*/ 2731220 h 3193741"/>
              <a:gd name="connsiteX85" fmla="*/ 670138 w 5470628"/>
              <a:gd name="connsiteY85" fmla="*/ 2735189 h 3193741"/>
              <a:gd name="connsiteX86" fmla="*/ 675382 w 5470628"/>
              <a:gd name="connsiteY86" fmla="*/ 2719369 h 3193741"/>
              <a:gd name="connsiteX87" fmla="*/ 542021 w 5470628"/>
              <a:gd name="connsiteY87" fmla="*/ 2601946 h 3193741"/>
              <a:gd name="connsiteX88" fmla="*/ 476895 w 5470628"/>
              <a:gd name="connsiteY88" fmla="*/ 2555976 h 3193741"/>
              <a:gd name="connsiteX89" fmla="*/ 188751 w 5470628"/>
              <a:gd name="connsiteY89" fmla="*/ 2428830 h 3193741"/>
              <a:gd name="connsiteX90" fmla="*/ 456762 w 5470628"/>
              <a:gd name="connsiteY90" fmla="*/ 2468731 h 3193741"/>
              <a:gd name="connsiteX91" fmla="*/ 174514 w 5470628"/>
              <a:gd name="connsiteY91" fmla="*/ 2345378 h 3193741"/>
              <a:gd name="connsiteX92" fmla="*/ 38827 w 5470628"/>
              <a:gd name="connsiteY92" fmla="*/ 2303685 h 3193741"/>
              <a:gd name="connsiteX93" fmla="*/ 3281 w 5470628"/>
              <a:gd name="connsiteY93" fmla="*/ 2273587 h 3193741"/>
              <a:gd name="connsiteX94" fmla="*/ 61590 w 5470628"/>
              <a:gd name="connsiteY94" fmla="*/ 2259170 h 3193741"/>
              <a:gd name="connsiteX95" fmla="*/ 242291 w 5470628"/>
              <a:gd name="connsiteY95" fmla="*/ 2250569 h 3193741"/>
              <a:gd name="connsiteX96" fmla="*/ 13205 w 5470628"/>
              <a:gd name="connsiteY96" fmla="*/ 2172263 h 3193741"/>
              <a:gd name="connsiteX97" fmla="*/ 180810 w 5470628"/>
              <a:gd name="connsiteY97" fmla="*/ 2168333 h 3193741"/>
              <a:gd name="connsiteX98" fmla="*/ 226020 w 5470628"/>
              <a:gd name="connsiteY98" fmla="*/ 2121100 h 3193741"/>
              <a:gd name="connsiteX99" fmla="*/ 299145 w 5470628"/>
              <a:gd name="connsiteY99" fmla="*/ 2044862 h 3193741"/>
              <a:gd name="connsiteX100" fmla="*/ 350236 w 5470628"/>
              <a:gd name="connsiteY100" fmla="*/ 2001187 h 3193741"/>
              <a:gd name="connsiteX101" fmla="*/ 365223 w 5470628"/>
              <a:gd name="connsiteY101" fmla="*/ 1881218 h 3193741"/>
              <a:gd name="connsiteX102" fmla="*/ 310707 w 5470628"/>
              <a:gd name="connsiteY102" fmla="*/ 1758752 h 3193741"/>
              <a:gd name="connsiteX103" fmla="*/ 181659 w 5470628"/>
              <a:gd name="connsiteY103" fmla="*/ 1709137 h 3193741"/>
              <a:gd name="connsiteX104" fmla="*/ 213063 w 5470628"/>
              <a:gd name="connsiteY104" fmla="*/ 1632021 h 3193741"/>
              <a:gd name="connsiteX105" fmla="*/ 481390 w 5470628"/>
              <a:gd name="connsiteY105" fmla="*/ 1644125 h 3193741"/>
              <a:gd name="connsiteX106" fmla="*/ 68930 w 5470628"/>
              <a:gd name="connsiteY106" fmla="*/ 1457537 h 3193741"/>
              <a:gd name="connsiteX107" fmla="*/ 135138 w 5470628"/>
              <a:gd name="connsiteY107" fmla="*/ 1440976 h 3193741"/>
              <a:gd name="connsiteX108" fmla="*/ 131611 w 5470628"/>
              <a:gd name="connsiteY108" fmla="*/ 1427642 h 3193741"/>
              <a:gd name="connsiteX109" fmla="*/ 130443 w 5470628"/>
              <a:gd name="connsiteY109" fmla="*/ 1343795 h 3193741"/>
              <a:gd name="connsiteX110" fmla="*/ 138930 w 5470628"/>
              <a:gd name="connsiteY110" fmla="*/ 1304094 h 3193741"/>
              <a:gd name="connsiteX111" fmla="*/ 118409 w 5470628"/>
              <a:gd name="connsiteY111" fmla="*/ 1262212 h 3193741"/>
              <a:gd name="connsiteX112" fmla="*/ 421410 w 5470628"/>
              <a:gd name="connsiteY112" fmla="*/ 1304757 h 3193741"/>
              <a:gd name="connsiteX113" fmla="*/ 655702 w 5470628"/>
              <a:gd name="connsiteY113" fmla="*/ 1291801 h 3193741"/>
              <a:gd name="connsiteX114" fmla="*/ 648299 w 5470628"/>
              <a:gd name="connsiteY114" fmla="*/ 1287715 h 3193741"/>
              <a:gd name="connsiteX115" fmla="*/ 531027 w 5470628"/>
              <a:gd name="connsiteY115" fmla="*/ 1193967 h 3193741"/>
              <a:gd name="connsiteX116" fmla="*/ 526433 w 5470628"/>
              <a:gd name="connsiteY116" fmla="*/ 1191913 h 3193741"/>
              <a:gd name="connsiteX117" fmla="*/ 504666 w 5470628"/>
              <a:gd name="connsiteY117" fmla="*/ 1177230 h 3193741"/>
              <a:gd name="connsiteX118" fmla="*/ 482307 w 5470628"/>
              <a:gd name="connsiteY118" fmla="*/ 1162618 h 3193741"/>
              <a:gd name="connsiteX119" fmla="*/ 479029 w 5470628"/>
              <a:gd name="connsiteY119" fmla="*/ 1162540 h 3193741"/>
              <a:gd name="connsiteX120" fmla="*/ 447663 w 5470628"/>
              <a:gd name="connsiteY120" fmla="*/ 1132649 h 3193741"/>
              <a:gd name="connsiteX121" fmla="*/ 438547 w 5470628"/>
              <a:gd name="connsiteY121" fmla="*/ 1110977 h 3193741"/>
              <a:gd name="connsiteX122" fmla="*/ 405343 w 5470628"/>
              <a:gd name="connsiteY122" fmla="*/ 1089612 h 3193741"/>
              <a:gd name="connsiteX123" fmla="*/ 371373 w 5470628"/>
              <a:gd name="connsiteY123" fmla="*/ 1070238 h 3193741"/>
              <a:gd name="connsiteX124" fmla="*/ 290358 w 5470628"/>
              <a:gd name="connsiteY124" fmla="*/ 1059884 h 3193741"/>
              <a:gd name="connsiteX125" fmla="*/ 235140 w 5470628"/>
              <a:gd name="connsiteY125" fmla="*/ 1029322 h 3193741"/>
              <a:gd name="connsiteX126" fmla="*/ 300494 w 5470628"/>
              <a:gd name="connsiteY126" fmla="*/ 1032083 h 3193741"/>
              <a:gd name="connsiteX127" fmla="*/ 239661 w 5470628"/>
              <a:gd name="connsiteY127" fmla="*/ 997457 h 3193741"/>
              <a:gd name="connsiteX128" fmla="*/ 204788 w 5470628"/>
              <a:gd name="connsiteY128" fmla="*/ 959211 h 3193741"/>
              <a:gd name="connsiteX129" fmla="*/ 207583 w 5470628"/>
              <a:gd name="connsiteY129" fmla="*/ 947009 h 3193741"/>
              <a:gd name="connsiteX130" fmla="*/ 223061 w 5470628"/>
              <a:gd name="connsiteY130" fmla="*/ 947033 h 3193741"/>
              <a:gd name="connsiteX131" fmla="*/ 280015 w 5470628"/>
              <a:gd name="connsiteY131" fmla="*/ 972164 h 3193741"/>
              <a:gd name="connsiteX132" fmla="*/ 353948 w 5470628"/>
              <a:gd name="connsiteY132" fmla="*/ 1006865 h 3193741"/>
              <a:gd name="connsiteX133" fmla="*/ 240466 w 5470628"/>
              <a:gd name="connsiteY133" fmla="*/ 939943 h 3193741"/>
              <a:gd name="connsiteX134" fmla="*/ 158812 w 5470628"/>
              <a:gd name="connsiteY134" fmla="*/ 891467 h 3193741"/>
              <a:gd name="connsiteX135" fmla="*/ 139551 w 5470628"/>
              <a:gd name="connsiteY135" fmla="*/ 855364 h 3193741"/>
              <a:gd name="connsiteX136" fmla="*/ 145731 w 5470628"/>
              <a:gd name="connsiteY136" fmla="*/ 844888 h 3193741"/>
              <a:gd name="connsiteX137" fmla="*/ 158154 w 5470628"/>
              <a:gd name="connsiteY137" fmla="*/ 848366 h 3193741"/>
              <a:gd name="connsiteX138" fmla="*/ 169370 w 5470628"/>
              <a:gd name="connsiteY138" fmla="*/ 856260 h 3193741"/>
              <a:gd name="connsiteX139" fmla="*/ 288295 w 5470628"/>
              <a:gd name="connsiteY139" fmla="*/ 915169 h 3193741"/>
              <a:gd name="connsiteX140" fmla="*/ 462694 w 5470628"/>
              <a:gd name="connsiteY140" fmla="*/ 994643 h 3193741"/>
              <a:gd name="connsiteX141" fmla="*/ 531910 w 5470628"/>
              <a:gd name="connsiteY141" fmla="*/ 1006664 h 3193741"/>
              <a:gd name="connsiteX142" fmla="*/ 333940 w 5470628"/>
              <a:gd name="connsiteY142" fmla="*/ 893507 h 3193741"/>
              <a:gd name="connsiteX143" fmla="*/ 181443 w 5470628"/>
              <a:gd name="connsiteY143" fmla="*/ 746608 h 3193741"/>
              <a:gd name="connsiteX144" fmla="*/ 162678 w 5470628"/>
              <a:gd name="connsiteY144" fmla="*/ 737018 h 3193741"/>
              <a:gd name="connsiteX145" fmla="*/ 156307 w 5470628"/>
              <a:gd name="connsiteY145" fmla="*/ 730435 h 3193741"/>
              <a:gd name="connsiteX146" fmla="*/ 117227 w 5470628"/>
              <a:gd name="connsiteY146" fmla="*/ 677515 h 3193741"/>
              <a:gd name="connsiteX147" fmla="*/ 113655 w 5470628"/>
              <a:gd name="connsiteY147" fmla="*/ 663474 h 3193741"/>
              <a:gd name="connsiteX148" fmla="*/ 115226 w 5470628"/>
              <a:gd name="connsiteY148" fmla="*/ 636712 h 3193741"/>
              <a:gd name="connsiteX149" fmla="*/ 105067 w 5470628"/>
              <a:gd name="connsiteY149" fmla="*/ 622046 h 3193741"/>
              <a:gd name="connsiteX150" fmla="*/ 104113 w 5470628"/>
              <a:gd name="connsiteY150" fmla="*/ 611722 h 3193741"/>
              <a:gd name="connsiteX151" fmla="*/ 118895 w 5470628"/>
              <a:gd name="connsiteY151" fmla="*/ 610169 h 3193741"/>
              <a:gd name="connsiteX152" fmla="*/ 163095 w 5470628"/>
              <a:gd name="connsiteY152" fmla="*/ 640642 h 3193741"/>
              <a:gd name="connsiteX153" fmla="*/ 185766 w 5470628"/>
              <a:gd name="connsiteY153" fmla="*/ 641454 h 3193741"/>
              <a:gd name="connsiteX154" fmla="*/ 212892 w 5470628"/>
              <a:gd name="connsiteY154" fmla="*/ 637457 h 3193741"/>
              <a:gd name="connsiteX155" fmla="*/ 223932 w 5470628"/>
              <a:gd name="connsiteY155" fmla="*/ 647271 h 3193741"/>
              <a:gd name="connsiteX156" fmla="*/ 287167 w 5470628"/>
              <a:gd name="connsiteY156" fmla="*/ 691571 h 3193741"/>
              <a:gd name="connsiteX157" fmla="*/ 330380 w 5470628"/>
              <a:gd name="connsiteY157" fmla="*/ 692506 h 3193741"/>
              <a:gd name="connsiteX158" fmla="*/ 296172 w 5470628"/>
              <a:gd name="connsiteY158" fmla="*/ 688108 h 3193741"/>
              <a:gd name="connsiteX159" fmla="*/ 286974 w 5470628"/>
              <a:gd name="connsiteY159" fmla="*/ 674512 h 3193741"/>
              <a:gd name="connsiteX160" fmla="*/ 286166 w 5470628"/>
              <a:gd name="connsiteY160" fmla="*/ 661798 h 3193741"/>
              <a:gd name="connsiteX161" fmla="*/ 236268 w 5470628"/>
              <a:gd name="connsiteY161" fmla="*/ 635338 h 3193741"/>
              <a:gd name="connsiteX162" fmla="*/ 231734 w 5470628"/>
              <a:gd name="connsiteY162" fmla="*/ 634225 h 3193741"/>
              <a:gd name="connsiteX163" fmla="*/ 221253 w 5470628"/>
              <a:gd name="connsiteY163" fmla="*/ 623870 h 3193741"/>
              <a:gd name="connsiteX164" fmla="*/ 237564 w 5470628"/>
              <a:gd name="connsiteY164" fmla="*/ 613590 h 3193741"/>
              <a:gd name="connsiteX165" fmla="*/ 282259 w 5470628"/>
              <a:gd name="connsiteY165" fmla="*/ 619091 h 3193741"/>
              <a:gd name="connsiteX166" fmla="*/ 370630 w 5470628"/>
              <a:gd name="connsiteY166" fmla="*/ 665566 h 3193741"/>
              <a:gd name="connsiteX167" fmla="*/ 498017 w 5470628"/>
              <a:gd name="connsiteY167" fmla="*/ 740532 h 3193741"/>
              <a:gd name="connsiteX168" fmla="*/ 918036 w 5470628"/>
              <a:gd name="connsiteY168" fmla="*/ 924307 h 3193741"/>
              <a:gd name="connsiteX169" fmla="*/ 1079304 w 5470628"/>
              <a:gd name="connsiteY169" fmla="*/ 984494 h 3193741"/>
              <a:gd name="connsiteX170" fmla="*/ 1079935 w 5470628"/>
              <a:gd name="connsiteY170" fmla="*/ 980383 h 3193741"/>
              <a:gd name="connsiteX171" fmla="*/ 1079695 w 5470628"/>
              <a:gd name="connsiteY171" fmla="*/ 976616 h 3193741"/>
              <a:gd name="connsiteX172" fmla="*/ 966178 w 5470628"/>
              <a:gd name="connsiteY172" fmla="*/ 937219 h 3193741"/>
              <a:gd name="connsiteX173" fmla="*/ 720106 w 5470628"/>
              <a:gd name="connsiteY173" fmla="*/ 807112 h 3193741"/>
              <a:gd name="connsiteX174" fmla="*/ 698823 w 5470628"/>
              <a:gd name="connsiteY174" fmla="*/ 804708 h 3193741"/>
              <a:gd name="connsiteX175" fmla="*/ 664513 w 5470628"/>
              <a:gd name="connsiteY175" fmla="*/ 784663 h 3193741"/>
              <a:gd name="connsiteX176" fmla="*/ 660380 w 5470628"/>
              <a:gd name="connsiteY176" fmla="*/ 771165 h 3193741"/>
              <a:gd name="connsiteX177" fmla="*/ 584959 w 5470628"/>
              <a:gd name="connsiteY177" fmla="*/ 722409 h 3193741"/>
              <a:gd name="connsiteX178" fmla="*/ 435649 w 5470628"/>
              <a:gd name="connsiteY178" fmla="*/ 639659 h 3193741"/>
              <a:gd name="connsiteX179" fmla="*/ 404944 w 5470628"/>
              <a:gd name="connsiteY179" fmla="*/ 606128 h 3193741"/>
              <a:gd name="connsiteX180" fmla="*/ 408476 w 5470628"/>
              <a:gd name="connsiteY180" fmla="*/ 591466 h 3193741"/>
              <a:gd name="connsiteX181" fmla="*/ 425225 w 5470628"/>
              <a:gd name="connsiteY181" fmla="*/ 592759 h 3193741"/>
              <a:gd name="connsiteX182" fmla="*/ 487115 w 5470628"/>
              <a:gd name="connsiteY182" fmla="*/ 620614 h 3193741"/>
              <a:gd name="connsiteX183" fmla="*/ 550277 w 5470628"/>
              <a:gd name="connsiteY183" fmla="*/ 649738 h 3193741"/>
              <a:gd name="connsiteX184" fmla="*/ 544421 w 5470628"/>
              <a:gd name="connsiteY184" fmla="*/ 641907 h 3193741"/>
              <a:gd name="connsiteX185" fmla="*/ 431905 w 5470628"/>
              <a:gd name="connsiteY185" fmla="*/ 580799 h 3193741"/>
              <a:gd name="connsiteX186" fmla="*/ 351177 w 5470628"/>
              <a:gd name="connsiteY186" fmla="*/ 528177 h 3193741"/>
              <a:gd name="connsiteX187" fmla="*/ 339749 w 5470628"/>
              <a:gd name="connsiteY187" fmla="*/ 498244 h 3193741"/>
              <a:gd name="connsiteX188" fmla="*/ 346313 w 5470628"/>
              <a:gd name="connsiteY188" fmla="*/ 489145 h 3193741"/>
              <a:gd name="connsiteX189" fmla="*/ 356579 w 5470628"/>
              <a:gd name="connsiteY189" fmla="*/ 491460 h 3193741"/>
              <a:gd name="connsiteX190" fmla="*/ 371505 w 5470628"/>
              <a:gd name="connsiteY190" fmla="*/ 501516 h 3193741"/>
              <a:gd name="connsiteX191" fmla="*/ 476275 w 5470628"/>
              <a:gd name="connsiteY191" fmla="*/ 553122 h 3193741"/>
              <a:gd name="connsiteX192" fmla="*/ 649952 w 5470628"/>
              <a:gd name="connsiteY192" fmla="*/ 635294 h 3193741"/>
              <a:gd name="connsiteX193" fmla="*/ 727161 w 5470628"/>
              <a:gd name="connsiteY193" fmla="*/ 651328 h 3193741"/>
              <a:gd name="connsiteX194" fmla="*/ 722417 w 5470628"/>
              <a:gd name="connsiteY194" fmla="*/ 646921 h 3193741"/>
              <a:gd name="connsiteX195" fmla="*/ 546079 w 5470628"/>
              <a:gd name="connsiteY195" fmla="*/ 546328 h 3193741"/>
              <a:gd name="connsiteX196" fmla="*/ 378182 w 5470628"/>
              <a:gd name="connsiteY196" fmla="*/ 386585 h 3193741"/>
              <a:gd name="connsiteX197" fmla="*/ 370158 w 5470628"/>
              <a:gd name="connsiteY197" fmla="*/ 382100 h 3193741"/>
              <a:gd name="connsiteX198" fmla="*/ 357861 w 5470628"/>
              <a:gd name="connsiteY198" fmla="*/ 371252 h 3193741"/>
              <a:gd name="connsiteX199" fmla="*/ 331313 w 5470628"/>
              <a:gd name="connsiteY199" fmla="*/ 328203 h 3193741"/>
              <a:gd name="connsiteX200" fmla="*/ 319354 w 5470628"/>
              <a:gd name="connsiteY200" fmla="*/ 299282 h 3193741"/>
              <a:gd name="connsiteX201" fmla="*/ 319682 w 5470628"/>
              <a:gd name="connsiteY201" fmla="*/ 285719 h 3193741"/>
              <a:gd name="connsiteX202" fmla="*/ 306391 w 5470628"/>
              <a:gd name="connsiteY202" fmla="*/ 268585 h 3193741"/>
              <a:gd name="connsiteX203" fmla="*/ 303294 w 5470628"/>
              <a:gd name="connsiteY203" fmla="*/ 257334 h 3193741"/>
              <a:gd name="connsiteX204" fmla="*/ 319242 w 5470628"/>
              <a:gd name="connsiteY204" fmla="*/ 255403 h 3193741"/>
              <a:gd name="connsiteX205" fmla="*/ 364093 w 5470628"/>
              <a:gd name="connsiteY205" fmla="*/ 286745 h 3193741"/>
              <a:gd name="connsiteX206" fmla="*/ 385301 w 5470628"/>
              <a:gd name="connsiteY206" fmla="*/ 287973 h 3193741"/>
              <a:gd name="connsiteX207" fmla="*/ 417598 w 5470628"/>
              <a:gd name="connsiteY207" fmla="*/ 285722 h 3193741"/>
              <a:gd name="connsiteX208" fmla="*/ 440155 w 5470628"/>
              <a:gd name="connsiteY208" fmla="*/ 308139 h 3193741"/>
              <a:gd name="connsiteX209" fmla="*/ 534406 w 5470628"/>
              <a:gd name="connsiteY209" fmla="*/ 339430 h 3193741"/>
              <a:gd name="connsiteX210" fmla="*/ 495633 w 5470628"/>
              <a:gd name="connsiteY210" fmla="*/ 333450 h 3193741"/>
              <a:gd name="connsiteX211" fmla="*/ 486289 w 5470628"/>
              <a:gd name="connsiteY211" fmla="*/ 322243 h 3193741"/>
              <a:gd name="connsiteX212" fmla="*/ 484000 w 5470628"/>
              <a:gd name="connsiteY212" fmla="*/ 304964 h 3193741"/>
              <a:gd name="connsiteX213" fmla="*/ 436911 w 5470628"/>
              <a:gd name="connsiteY213" fmla="*/ 280536 h 3193741"/>
              <a:gd name="connsiteX214" fmla="*/ 426865 w 5470628"/>
              <a:gd name="connsiteY214" fmla="*/ 277007 h 3193741"/>
              <a:gd name="connsiteX215" fmla="*/ 420654 w 5470628"/>
              <a:gd name="connsiteY215" fmla="*/ 268269 h 3193741"/>
              <a:gd name="connsiteX216" fmla="*/ 432329 w 5470628"/>
              <a:gd name="connsiteY216" fmla="*/ 259975 h 3193741"/>
              <a:gd name="connsiteX217" fmla="*/ 447672 w 5470628"/>
              <a:gd name="connsiteY217" fmla="*/ 257879 h 3193741"/>
              <a:gd name="connsiteX218" fmla="*/ 502242 w 5470628"/>
              <a:gd name="connsiteY218" fmla="*/ 273572 h 3193741"/>
              <a:gd name="connsiteX219" fmla="*/ 659874 w 5470628"/>
              <a:gd name="connsiteY219" fmla="*/ 365516 h 3193741"/>
              <a:gd name="connsiteX220" fmla="*/ 829177 w 5470628"/>
              <a:gd name="connsiteY220" fmla="*/ 444421 h 3193741"/>
              <a:gd name="connsiteX221" fmla="*/ 1231903 w 5470628"/>
              <a:gd name="connsiteY221" fmla="*/ 613682 h 3193741"/>
              <a:gd name="connsiteX222" fmla="*/ 1911736 w 5470628"/>
              <a:gd name="connsiteY222" fmla="*/ 685084 h 3193741"/>
              <a:gd name="connsiteX223" fmla="*/ 2564313 w 5470628"/>
              <a:gd name="connsiteY223" fmla="*/ 632143 h 3193741"/>
              <a:gd name="connsiteX224" fmla="*/ 2657304 w 5470628"/>
              <a:gd name="connsiteY224" fmla="*/ 624913 h 3193741"/>
              <a:gd name="connsiteX225" fmla="*/ 4235818 w 5470628"/>
              <a:gd name="connsiteY225" fmla="*/ 259339 h 3193741"/>
              <a:gd name="connsiteX226" fmla="*/ 4460331 w 5470628"/>
              <a:gd name="connsiteY226" fmla="*/ 176864 h 3193741"/>
              <a:gd name="connsiteX227" fmla="*/ 4499578 w 5470628"/>
              <a:gd name="connsiteY227" fmla="*/ 186791 h 3193741"/>
              <a:gd name="connsiteX228" fmla="*/ 4514640 w 5470628"/>
              <a:gd name="connsiteY228" fmla="*/ 188841 h 3193741"/>
              <a:gd name="connsiteX229" fmla="*/ 4516523 w 5470628"/>
              <a:gd name="connsiteY229" fmla="*/ 189988 h 3193741"/>
              <a:gd name="connsiteX230" fmla="*/ 4518126 w 5470628"/>
              <a:gd name="connsiteY230" fmla="*/ 189316 h 3193741"/>
              <a:gd name="connsiteX231" fmla="*/ 4514640 w 5470628"/>
              <a:gd name="connsiteY231" fmla="*/ 188841 h 3193741"/>
              <a:gd name="connsiteX232" fmla="*/ 4511569 w 5470628"/>
              <a:gd name="connsiteY232" fmla="*/ 186970 h 3193741"/>
              <a:gd name="connsiteX233" fmla="*/ 4510888 w 5470628"/>
              <a:gd name="connsiteY233" fmla="*/ 180943 h 3193741"/>
              <a:gd name="connsiteX234" fmla="*/ 4531865 w 5470628"/>
              <a:gd name="connsiteY234" fmla="*/ 155151 h 3193741"/>
              <a:gd name="connsiteX235" fmla="*/ 4573441 w 5470628"/>
              <a:gd name="connsiteY235" fmla="*/ 139676 h 3193741"/>
              <a:gd name="connsiteX236" fmla="*/ 4594964 w 5470628"/>
              <a:gd name="connsiteY236" fmla="*/ 145847 h 3193741"/>
              <a:gd name="connsiteX237" fmla="*/ 4623059 w 5470628"/>
              <a:gd name="connsiteY237" fmla="*/ 152410 h 3193741"/>
              <a:gd name="connsiteX238" fmla="*/ 4748356 w 5470628"/>
              <a:gd name="connsiteY238" fmla="*/ 68192 h 3193741"/>
              <a:gd name="connsiteX239" fmla="*/ 4833812 w 5470628"/>
              <a:gd name="connsiteY239" fmla="*/ 8017 h 3193741"/>
              <a:gd name="connsiteX240" fmla="*/ 4850908 w 5470628"/>
              <a:gd name="connsiteY240" fmla="*/ 727 h 319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</a:cxnLst>
            <a:rect l="l" t="t" r="r" b="b"/>
            <a:pathLst>
              <a:path w="5470628" h="3193741">
                <a:moveTo>
                  <a:pt x="5462602" y="1413608"/>
                </a:moveTo>
                <a:lnTo>
                  <a:pt x="5465724" y="1421881"/>
                </a:lnTo>
                <a:cubicBezTo>
                  <a:pt x="5472118" y="1444281"/>
                  <a:pt x="5472640" y="1461744"/>
                  <a:pt x="5465025" y="1466556"/>
                </a:cubicBezTo>
                <a:lnTo>
                  <a:pt x="5463208" y="1466226"/>
                </a:lnTo>
                <a:lnTo>
                  <a:pt x="5463242" y="1451866"/>
                </a:lnTo>
                <a:cubicBezTo>
                  <a:pt x="5463190" y="1441487"/>
                  <a:pt x="5463068" y="1431722"/>
                  <a:pt x="5462894" y="1423194"/>
                </a:cubicBezTo>
                <a:close/>
                <a:moveTo>
                  <a:pt x="5461417" y="1391849"/>
                </a:moveTo>
                <a:cubicBezTo>
                  <a:pt x="5461710" y="1392940"/>
                  <a:pt x="5461992" y="1396513"/>
                  <a:pt x="5462246" y="1401944"/>
                </a:cubicBezTo>
                <a:lnTo>
                  <a:pt x="5462602" y="1413608"/>
                </a:lnTo>
                <a:lnTo>
                  <a:pt x="5459078" y="1404268"/>
                </a:lnTo>
                <a:lnTo>
                  <a:pt x="5460137" y="1393780"/>
                </a:lnTo>
                <a:cubicBezTo>
                  <a:pt x="5460561" y="1391114"/>
                  <a:pt x="5460982" y="1390270"/>
                  <a:pt x="5461417" y="1391849"/>
                </a:cubicBezTo>
                <a:close/>
                <a:moveTo>
                  <a:pt x="614271" y="1052206"/>
                </a:moveTo>
                <a:cubicBezTo>
                  <a:pt x="613444" y="1053256"/>
                  <a:pt x="612323" y="1054339"/>
                  <a:pt x="611497" y="1055389"/>
                </a:cubicBezTo>
                <a:cubicBezTo>
                  <a:pt x="617673" y="1058912"/>
                  <a:pt x="624115" y="1061928"/>
                  <a:pt x="630277" y="1065215"/>
                </a:cubicBezTo>
                <a:cubicBezTo>
                  <a:pt x="637469" y="1066004"/>
                  <a:pt x="644958" y="1066759"/>
                  <a:pt x="651856" y="1067584"/>
                </a:cubicBezTo>
                <a:cubicBezTo>
                  <a:pt x="639327" y="1062458"/>
                  <a:pt x="626799" y="1057332"/>
                  <a:pt x="614271" y="1052206"/>
                </a:cubicBezTo>
                <a:close/>
                <a:moveTo>
                  <a:pt x="810628" y="695550"/>
                </a:moveTo>
                <a:cubicBezTo>
                  <a:pt x="873537" y="739416"/>
                  <a:pt x="951215" y="767494"/>
                  <a:pt x="1033084" y="791270"/>
                </a:cubicBezTo>
                <a:cubicBezTo>
                  <a:pt x="1034205" y="790184"/>
                  <a:pt x="1035031" y="789136"/>
                  <a:pt x="1036153" y="788050"/>
                </a:cubicBezTo>
                <a:cubicBezTo>
                  <a:pt x="960983" y="757296"/>
                  <a:pt x="885798" y="726306"/>
                  <a:pt x="810628" y="695550"/>
                </a:cubicBezTo>
                <a:close/>
                <a:moveTo>
                  <a:pt x="4850908" y="727"/>
                </a:moveTo>
                <a:cubicBezTo>
                  <a:pt x="4858191" y="2929"/>
                  <a:pt x="4860543" y="7152"/>
                  <a:pt x="4858584" y="13795"/>
                </a:cubicBezTo>
                <a:cubicBezTo>
                  <a:pt x="4855845" y="22194"/>
                  <a:pt x="4850092" y="30008"/>
                  <a:pt x="4843408" y="37224"/>
                </a:cubicBezTo>
                <a:cubicBezTo>
                  <a:pt x="4812232" y="71132"/>
                  <a:pt x="4827067" y="79774"/>
                  <a:pt x="4871062" y="78954"/>
                </a:cubicBezTo>
                <a:cubicBezTo>
                  <a:pt x="4910302" y="78234"/>
                  <a:pt x="4949507" y="72299"/>
                  <a:pt x="4989038" y="66799"/>
                </a:cubicBezTo>
                <a:cubicBezTo>
                  <a:pt x="5008500" y="63967"/>
                  <a:pt x="5009491" y="65509"/>
                  <a:pt x="5002636" y="79388"/>
                </a:cubicBezTo>
                <a:cubicBezTo>
                  <a:pt x="4991594" y="102315"/>
                  <a:pt x="4990844" y="123285"/>
                  <a:pt x="5008332" y="140859"/>
                </a:cubicBezTo>
                <a:cubicBezTo>
                  <a:pt x="5012456" y="144868"/>
                  <a:pt x="5015428" y="149491"/>
                  <a:pt x="5014326" y="155555"/>
                </a:cubicBezTo>
                <a:cubicBezTo>
                  <a:pt x="5009356" y="180357"/>
                  <a:pt x="5019874" y="200674"/>
                  <a:pt x="5030704" y="221190"/>
                </a:cubicBezTo>
                <a:cubicBezTo>
                  <a:pt x="5048958" y="255517"/>
                  <a:pt x="5072099" y="287116"/>
                  <a:pt x="5097262" y="317759"/>
                </a:cubicBezTo>
                <a:cubicBezTo>
                  <a:pt x="5115004" y="339336"/>
                  <a:pt x="5126222" y="365974"/>
                  <a:pt x="5165084" y="373367"/>
                </a:cubicBezTo>
                <a:cubicBezTo>
                  <a:pt x="5174420" y="375083"/>
                  <a:pt x="5177498" y="381353"/>
                  <a:pt x="5174137" y="389353"/>
                </a:cubicBezTo>
                <a:cubicBezTo>
                  <a:pt x="5163026" y="415847"/>
                  <a:pt x="5172067" y="436343"/>
                  <a:pt x="5192507" y="453561"/>
                </a:cubicBezTo>
                <a:cubicBezTo>
                  <a:pt x="5199734" y="459565"/>
                  <a:pt x="5197020" y="463690"/>
                  <a:pt x="5187160" y="467732"/>
                </a:cubicBezTo>
                <a:cubicBezTo>
                  <a:pt x="5175836" y="472188"/>
                  <a:pt x="5167025" y="478711"/>
                  <a:pt x="5160106" y="486904"/>
                </a:cubicBezTo>
                <a:cubicBezTo>
                  <a:pt x="5148744" y="500143"/>
                  <a:pt x="5143396" y="514315"/>
                  <a:pt x="5138948" y="528614"/>
                </a:cubicBezTo>
                <a:cubicBezTo>
                  <a:pt x="5132042" y="551041"/>
                  <a:pt x="5123894" y="572670"/>
                  <a:pt x="5097016" y="589923"/>
                </a:cubicBezTo>
                <a:cubicBezTo>
                  <a:pt x="5089016" y="595163"/>
                  <a:pt x="5082598" y="601872"/>
                  <a:pt x="5075869" y="608381"/>
                </a:cubicBezTo>
                <a:cubicBezTo>
                  <a:pt x="5078016" y="614052"/>
                  <a:pt x="5083322" y="617918"/>
                  <a:pt x="5093172" y="618385"/>
                </a:cubicBezTo>
                <a:cubicBezTo>
                  <a:pt x="5155867" y="621469"/>
                  <a:pt x="5153088" y="652648"/>
                  <a:pt x="5153518" y="687474"/>
                </a:cubicBezTo>
                <a:cubicBezTo>
                  <a:pt x="5154177" y="730575"/>
                  <a:pt x="5118812" y="754787"/>
                  <a:pt x="5074984" y="776941"/>
                </a:cubicBezTo>
                <a:cubicBezTo>
                  <a:pt x="5059986" y="784451"/>
                  <a:pt x="5038116" y="786863"/>
                  <a:pt x="5033348" y="805473"/>
                </a:cubicBezTo>
                <a:cubicBezTo>
                  <a:pt x="5059529" y="819384"/>
                  <a:pt x="5089376" y="802009"/>
                  <a:pt x="5116847" y="803426"/>
                </a:cubicBezTo>
                <a:cubicBezTo>
                  <a:pt x="5139548" y="804709"/>
                  <a:pt x="5176330" y="798120"/>
                  <a:pt x="5147902" y="833118"/>
                </a:cubicBezTo>
                <a:cubicBezTo>
                  <a:pt x="5139626" y="843373"/>
                  <a:pt x="5150382" y="848714"/>
                  <a:pt x="5161665" y="848297"/>
                </a:cubicBezTo>
                <a:cubicBezTo>
                  <a:pt x="5253064" y="844106"/>
                  <a:pt x="5215170" y="912756"/>
                  <a:pt x="5246520" y="942412"/>
                </a:cubicBezTo>
                <a:cubicBezTo>
                  <a:pt x="5255359" y="950358"/>
                  <a:pt x="5247812" y="967405"/>
                  <a:pt x="5235368" y="972946"/>
                </a:cubicBezTo>
                <a:cubicBezTo>
                  <a:pt x="5156387" y="1008610"/>
                  <a:pt x="5149354" y="1071149"/>
                  <a:pt x="5113739" y="1128845"/>
                </a:cubicBezTo>
                <a:cubicBezTo>
                  <a:pt x="5157305" y="1144685"/>
                  <a:pt x="5208388" y="1143005"/>
                  <a:pt x="5255034" y="1151117"/>
                </a:cubicBezTo>
                <a:cubicBezTo>
                  <a:pt x="5303482" y="1159484"/>
                  <a:pt x="5304156" y="1170079"/>
                  <a:pt x="5267513" y="1216275"/>
                </a:cubicBezTo>
                <a:cubicBezTo>
                  <a:pt x="5370269" y="1212844"/>
                  <a:pt x="5370269" y="1212844"/>
                  <a:pt x="5343113" y="1281854"/>
                </a:cubicBezTo>
                <a:cubicBezTo>
                  <a:pt x="5386272" y="1279593"/>
                  <a:pt x="5428618" y="1334726"/>
                  <a:pt x="5452014" y="1385543"/>
                </a:cubicBezTo>
                <a:lnTo>
                  <a:pt x="5459078" y="1404268"/>
                </a:lnTo>
                <a:lnTo>
                  <a:pt x="5458838" y="1406644"/>
                </a:lnTo>
                <a:cubicBezTo>
                  <a:pt x="5457942" y="1418063"/>
                  <a:pt x="5456960" y="1434367"/>
                  <a:pt x="5455752" y="1450751"/>
                </a:cubicBezTo>
                <a:lnTo>
                  <a:pt x="5454594" y="1464662"/>
                </a:lnTo>
                <a:lnTo>
                  <a:pt x="5447215" y="1463321"/>
                </a:lnTo>
                <a:cubicBezTo>
                  <a:pt x="5441256" y="1459714"/>
                  <a:pt x="5437002" y="1458345"/>
                  <a:pt x="5433934" y="1458428"/>
                </a:cubicBezTo>
                <a:cubicBezTo>
                  <a:pt x="5424728" y="1458676"/>
                  <a:pt x="5426188" y="1471978"/>
                  <a:pt x="5424276" y="1477014"/>
                </a:cubicBezTo>
                <a:cubicBezTo>
                  <a:pt x="5417851" y="1492977"/>
                  <a:pt x="5433852" y="1501241"/>
                  <a:pt x="5444628" y="1511562"/>
                </a:cubicBezTo>
                <a:cubicBezTo>
                  <a:pt x="5448663" y="1515344"/>
                  <a:pt x="5451544" y="1497678"/>
                  <a:pt x="5453752" y="1474786"/>
                </a:cubicBezTo>
                <a:lnTo>
                  <a:pt x="5454594" y="1464662"/>
                </a:lnTo>
                <a:lnTo>
                  <a:pt x="5463208" y="1466226"/>
                </a:lnTo>
                <a:lnTo>
                  <a:pt x="5463164" y="1484226"/>
                </a:lnTo>
                <a:cubicBezTo>
                  <a:pt x="5462722" y="1528173"/>
                  <a:pt x="5460824" y="1571999"/>
                  <a:pt x="5456160" y="1575885"/>
                </a:cubicBezTo>
                <a:cubicBezTo>
                  <a:pt x="5406708" y="1617226"/>
                  <a:pt x="5442751" y="1692579"/>
                  <a:pt x="5345636" y="1714543"/>
                </a:cubicBezTo>
                <a:cubicBezTo>
                  <a:pt x="5301930" y="1724583"/>
                  <a:pt x="5282493" y="1755882"/>
                  <a:pt x="5251319" y="1775792"/>
                </a:cubicBezTo>
                <a:cubicBezTo>
                  <a:pt x="5142610" y="1844714"/>
                  <a:pt x="5072132" y="1925140"/>
                  <a:pt x="5043512" y="2027305"/>
                </a:cubicBezTo>
                <a:cubicBezTo>
                  <a:pt x="5035488" y="2055562"/>
                  <a:pt x="5000258" y="2081893"/>
                  <a:pt x="4978144" y="2108535"/>
                </a:cubicBezTo>
                <a:cubicBezTo>
                  <a:pt x="4990785" y="2124798"/>
                  <a:pt x="5050411" y="2079615"/>
                  <a:pt x="5031476" y="2128173"/>
                </a:cubicBezTo>
                <a:cubicBezTo>
                  <a:pt x="5017138" y="2164787"/>
                  <a:pt x="4975973" y="2191363"/>
                  <a:pt x="4937389" y="2216441"/>
                </a:cubicBezTo>
                <a:cubicBezTo>
                  <a:pt x="4893079" y="2245058"/>
                  <a:pt x="4843760" y="2269776"/>
                  <a:pt x="4826122" y="2315331"/>
                </a:cubicBezTo>
                <a:cubicBezTo>
                  <a:pt x="4822276" y="2325050"/>
                  <a:pt x="3896510" y="3112888"/>
                  <a:pt x="2544647" y="3190975"/>
                </a:cubicBezTo>
                <a:cubicBezTo>
                  <a:pt x="2323734" y="3203734"/>
                  <a:pt x="1445947" y="3169121"/>
                  <a:pt x="1328257" y="3153006"/>
                </a:cubicBezTo>
                <a:cubicBezTo>
                  <a:pt x="1207258" y="3136344"/>
                  <a:pt x="1101756" y="3091943"/>
                  <a:pt x="977943" y="3082502"/>
                </a:cubicBezTo>
                <a:cubicBezTo>
                  <a:pt x="912454" y="3077622"/>
                  <a:pt x="848655" y="3061861"/>
                  <a:pt x="854473" y="2994250"/>
                </a:cubicBezTo>
                <a:cubicBezTo>
                  <a:pt x="856228" y="2975057"/>
                  <a:pt x="838125" y="2961827"/>
                  <a:pt x="811593" y="2970498"/>
                </a:cubicBezTo>
                <a:cubicBezTo>
                  <a:pt x="761454" y="2987010"/>
                  <a:pt x="736680" y="2962489"/>
                  <a:pt x="707024" y="2945439"/>
                </a:cubicBezTo>
                <a:cubicBezTo>
                  <a:pt x="654509" y="2915262"/>
                  <a:pt x="603913" y="2882480"/>
                  <a:pt x="523487" y="2886053"/>
                </a:cubicBezTo>
                <a:cubicBezTo>
                  <a:pt x="537017" y="2855468"/>
                  <a:pt x="563587" y="2856758"/>
                  <a:pt x="587884" y="2859746"/>
                </a:cubicBezTo>
                <a:cubicBezTo>
                  <a:pt x="652090" y="2867866"/>
                  <a:pt x="715235" y="2878012"/>
                  <a:pt x="779426" y="2885897"/>
                </a:cubicBezTo>
                <a:cubicBezTo>
                  <a:pt x="821123" y="2891048"/>
                  <a:pt x="863074" y="2900202"/>
                  <a:pt x="917288" y="2882248"/>
                </a:cubicBezTo>
                <a:cubicBezTo>
                  <a:pt x="866364" y="2830288"/>
                  <a:pt x="785092" y="2829930"/>
                  <a:pt x="718684" y="2819941"/>
                </a:cubicBezTo>
                <a:cubicBezTo>
                  <a:pt x="635747" y="2807447"/>
                  <a:pt x="584925" y="2771133"/>
                  <a:pt x="524650" y="2731220"/>
                </a:cubicBezTo>
                <a:cubicBezTo>
                  <a:pt x="584180" y="2712621"/>
                  <a:pt x="623299" y="2742760"/>
                  <a:pt x="670138" y="2735189"/>
                </a:cubicBezTo>
                <a:cubicBezTo>
                  <a:pt x="672406" y="2728745"/>
                  <a:pt x="675988" y="2719532"/>
                  <a:pt x="675382" y="2719369"/>
                </a:cubicBezTo>
                <a:cubicBezTo>
                  <a:pt x="596666" y="2703042"/>
                  <a:pt x="557844" y="2658869"/>
                  <a:pt x="542021" y="2601946"/>
                </a:cubicBezTo>
                <a:cubicBezTo>
                  <a:pt x="533902" y="2572560"/>
                  <a:pt x="505246" y="2566541"/>
                  <a:pt x="476895" y="2555976"/>
                </a:cubicBezTo>
                <a:cubicBezTo>
                  <a:pt x="377189" y="2518466"/>
                  <a:pt x="272496" y="2486779"/>
                  <a:pt x="188751" y="2428830"/>
                </a:cubicBezTo>
                <a:cubicBezTo>
                  <a:pt x="280875" y="2426687"/>
                  <a:pt x="357216" y="2461808"/>
                  <a:pt x="456762" y="2468731"/>
                </a:cubicBezTo>
                <a:cubicBezTo>
                  <a:pt x="373794" y="2404281"/>
                  <a:pt x="269816" y="2379152"/>
                  <a:pt x="174514" y="2345378"/>
                </a:cubicBezTo>
                <a:cubicBezTo>
                  <a:pt x="130977" y="2330009"/>
                  <a:pt x="90329" y="2308598"/>
                  <a:pt x="38827" y="2303685"/>
                </a:cubicBezTo>
                <a:cubicBezTo>
                  <a:pt x="20556" y="2301864"/>
                  <a:pt x="-10092" y="2297272"/>
                  <a:pt x="3281" y="2273587"/>
                </a:cubicBezTo>
                <a:cubicBezTo>
                  <a:pt x="14533" y="2253956"/>
                  <a:pt x="39095" y="2256437"/>
                  <a:pt x="61590" y="2259170"/>
                </a:cubicBezTo>
                <a:cubicBezTo>
                  <a:pt x="115591" y="2265916"/>
                  <a:pt x="170539" y="2259497"/>
                  <a:pt x="242291" y="2250569"/>
                </a:cubicBezTo>
                <a:cubicBezTo>
                  <a:pt x="178223" y="2197829"/>
                  <a:pt x="68904" y="2229102"/>
                  <a:pt x="13205" y="2172263"/>
                </a:cubicBezTo>
                <a:cubicBezTo>
                  <a:pt x="77196" y="2153598"/>
                  <a:pt x="128251" y="2170191"/>
                  <a:pt x="180810" y="2168333"/>
                </a:cubicBezTo>
                <a:cubicBezTo>
                  <a:pt x="228319" y="2166612"/>
                  <a:pt x="239444" y="2154350"/>
                  <a:pt x="226020" y="2121100"/>
                </a:cubicBezTo>
                <a:cubicBezTo>
                  <a:pt x="205165" y="2069293"/>
                  <a:pt x="229388" y="2038364"/>
                  <a:pt x="299145" y="2044862"/>
                </a:cubicBezTo>
                <a:cubicBezTo>
                  <a:pt x="363822" y="2051027"/>
                  <a:pt x="369032" y="2029991"/>
                  <a:pt x="350236" y="2001187"/>
                </a:cubicBezTo>
                <a:cubicBezTo>
                  <a:pt x="322862" y="1959187"/>
                  <a:pt x="348423" y="1921214"/>
                  <a:pt x="365223" y="1881218"/>
                </a:cubicBezTo>
                <a:cubicBezTo>
                  <a:pt x="390527" y="1820499"/>
                  <a:pt x="376326" y="1793748"/>
                  <a:pt x="310707" y="1758752"/>
                </a:cubicBezTo>
                <a:cubicBezTo>
                  <a:pt x="273754" y="1739265"/>
                  <a:pt x="234367" y="1723631"/>
                  <a:pt x="181659" y="1709137"/>
                </a:cubicBezTo>
                <a:cubicBezTo>
                  <a:pt x="299387" y="1683727"/>
                  <a:pt x="172918" y="1660608"/>
                  <a:pt x="213063" y="1632021"/>
                </a:cubicBezTo>
                <a:cubicBezTo>
                  <a:pt x="296030" y="1612244"/>
                  <a:pt x="369047" y="1679323"/>
                  <a:pt x="481390" y="1644125"/>
                </a:cubicBezTo>
                <a:cubicBezTo>
                  <a:pt x="336659" y="1595935"/>
                  <a:pt x="176348" y="1532074"/>
                  <a:pt x="68930" y="1457537"/>
                </a:cubicBezTo>
                <a:cubicBezTo>
                  <a:pt x="91299" y="1434897"/>
                  <a:pt x="115799" y="1450436"/>
                  <a:pt x="135138" y="1440976"/>
                </a:cubicBezTo>
                <a:cubicBezTo>
                  <a:pt x="133952" y="1436374"/>
                  <a:pt x="135290" y="1429332"/>
                  <a:pt x="131611" y="1427642"/>
                </a:cubicBezTo>
                <a:cubicBezTo>
                  <a:pt x="52402" y="1389548"/>
                  <a:pt x="51441" y="1388478"/>
                  <a:pt x="130443" y="1343795"/>
                </a:cubicBezTo>
                <a:cubicBezTo>
                  <a:pt x="158017" y="1328118"/>
                  <a:pt x="154966" y="1317573"/>
                  <a:pt x="138930" y="1304094"/>
                </a:cubicBezTo>
                <a:cubicBezTo>
                  <a:pt x="127608" y="1294551"/>
                  <a:pt x="113720" y="1286742"/>
                  <a:pt x="118409" y="1262212"/>
                </a:cubicBezTo>
                <a:cubicBezTo>
                  <a:pt x="164937" y="1287183"/>
                  <a:pt x="383505" y="1312432"/>
                  <a:pt x="421410" y="1304757"/>
                </a:cubicBezTo>
                <a:cubicBezTo>
                  <a:pt x="464009" y="1296037"/>
                  <a:pt x="610877" y="1288926"/>
                  <a:pt x="655702" y="1291801"/>
                </a:cubicBezTo>
                <a:cubicBezTo>
                  <a:pt x="653235" y="1290438"/>
                  <a:pt x="650767" y="1289077"/>
                  <a:pt x="648299" y="1287715"/>
                </a:cubicBezTo>
                <a:cubicBezTo>
                  <a:pt x="603999" y="1260339"/>
                  <a:pt x="559107" y="1233035"/>
                  <a:pt x="531027" y="1193967"/>
                </a:cubicBezTo>
                <a:cubicBezTo>
                  <a:pt x="529741" y="1192462"/>
                  <a:pt x="529061" y="1191120"/>
                  <a:pt x="526433" y="1191913"/>
                </a:cubicBezTo>
                <a:cubicBezTo>
                  <a:pt x="503415" y="1199684"/>
                  <a:pt x="505590" y="1187083"/>
                  <a:pt x="504666" y="1177230"/>
                </a:cubicBezTo>
                <a:cubicBezTo>
                  <a:pt x="503726" y="1167141"/>
                  <a:pt x="499378" y="1159602"/>
                  <a:pt x="482307" y="1162618"/>
                </a:cubicBezTo>
                <a:cubicBezTo>
                  <a:pt x="481421" y="1162726"/>
                  <a:pt x="480226" y="1162633"/>
                  <a:pt x="479029" y="1162540"/>
                </a:cubicBezTo>
                <a:cubicBezTo>
                  <a:pt x="470949" y="1161859"/>
                  <a:pt x="444139" y="1138059"/>
                  <a:pt x="447663" y="1132649"/>
                </a:cubicBezTo>
                <a:cubicBezTo>
                  <a:pt x="455539" y="1120781"/>
                  <a:pt x="446335" y="1116439"/>
                  <a:pt x="438547" y="1110977"/>
                </a:cubicBezTo>
                <a:cubicBezTo>
                  <a:pt x="427656" y="1103517"/>
                  <a:pt x="416795" y="1096529"/>
                  <a:pt x="405343" y="1089612"/>
                </a:cubicBezTo>
                <a:cubicBezTo>
                  <a:pt x="394202" y="1082895"/>
                  <a:pt x="382794" y="1076684"/>
                  <a:pt x="371373" y="1070238"/>
                </a:cubicBezTo>
                <a:cubicBezTo>
                  <a:pt x="344889" y="1065616"/>
                  <a:pt x="318169" y="1061972"/>
                  <a:pt x="290358" y="1059884"/>
                </a:cubicBezTo>
                <a:cubicBezTo>
                  <a:pt x="269709" y="1058114"/>
                  <a:pt x="246624" y="1055453"/>
                  <a:pt x="235140" y="1029322"/>
                </a:cubicBezTo>
                <a:cubicBezTo>
                  <a:pt x="256895" y="1029771"/>
                  <a:pt x="278695" y="1030927"/>
                  <a:pt x="300494" y="1032083"/>
                </a:cubicBezTo>
                <a:cubicBezTo>
                  <a:pt x="279542" y="1020860"/>
                  <a:pt x="259181" y="1009565"/>
                  <a:pt x="239661" y="997457"/>
                </a:cubicBezTo>
                <a:cubicBezTo>
                  <a:pt x="223540" y="987309"/>
                  <a:pt x="210281" y="975391"/>
                  <a:pt x="204788" y="959211"/>
                </a:cubicBezTo>
                <a:cubicBezTo>
                  <a:pt x="203337" y="955117"/>
                  <a:pt x="202166" y="950750"/>
                  <a:pt x="207583" y="947009"/>
                </a:cubicBezTo>
                <a:cubicBezTo>
                  <a:pt x="213561" y="942727"/>
                  <a:pt x="218466" y="944980"/>
                  <a:pt x="223061" y="947033"/>
                </a:cubicBezTo>
                <a:cubicBezTo>
                  <a:pt x="242046" y="955410"/>
                  <a:pt x="261311" y="963516"/>
                  <a:pt x="280015" y="972164"/>
                </a:cubicBezTo>
                <a:cubicBezTo>
                  <a:pt x="304852" y="983629"/>
                  <a:pt x="329408" y="995365"/>
                  <a:pt x="353948" y="1006865"/>
                </a:cubicBezTo>
                <a:cubicBezTo>
                  <a:pt x="319294" y="981405"/>
                  <a:pt x="281290" y="959435"/>
                  <a:pt x="240466" y="939943"/>
                </a:cubicBezTo>
                <a:cubicBezTo>
                  <a:pt x="210990" y="925718"/>
                  <a:pt x="181514" y="911494"/>
                  <a:pt x="158812" y="891467"/>
                </a:cubicBezTo>
                <a:cubicBezTo>
                  <a:pt x="147166" y="881489"/>
                  <a:pt x="141336" y="869384"/>
                  <a:pt x="139551" y="855364"/>
                </a:cubicBezTo>
                <a:cubicBezTo>
                  <a:pt x="139312" y="851597"/>
                  <a:pt x="139634" y="847287"/>
                  <a:pt x="145731" y="844888"/>
                </a:cubicBezTo>
                <a:cubicBezTo>
                  <a:pt x="151843" y="842724"/>
                  <a:pt x="155581" y="845356"/>
                  <a:pt x="158154" y="848366"/>
                </a:cubicBezTo>
                <a:cubicBezTo>
                  <a:pt x="161052" y="851811"/>
                  <a:pt x="164496" y="854479"/>
                  <a:pt x="169370" y="856260"/>
                </a:cubicBezTo>
                <a:cubicBezTo>
                  <a:pt x="212096" y="872913"/>
                  <a:pt x="249775" y="894448"/>
                  <a:pt x="288295" y="915169"/>
                </a:cubicBezTo>
                <a:cubicBezTo>
                  <a:pt x="343452" y="944788"/>
                  <a:pt x="397769" y="975222"/>
                  <a:pt x="462694" y="994643"/>
                </a:cubicBezTo>
                <a:cubicBezTo>
                  <a:pt x="487260" y="1001870"/>
                  <a:pt x="512622" y="1007575"/>
                  <a:pt x="531910" y="1006664"/>
                </a:cubicBezTo>
                <a:cubicBezTo>
                  <a:pt x="460990" y="972547"/>
                  <a:pt x="394087" y="936046"/>
                  <a:pt x="333940" y="893507"/>
                </a:cubicBezTo>
                <a:cubicBezTo>
                  <a:pt x="273173" y="850568"/>
                  <a:pt x="219876" y="803403"/>
                  <a:pt x="181443" y="746608"/>
                </a:cubicBezTo>
                <a:cubicBezTo>
                  <a:pt x="177494" y="740681"/>
                  <a:pt x="175038" y="734810"/>
                  <a:pt x="162678" y="737018"/>
                </a:cubicBezTo>
                <a:cubicBezTo>
                  <a:pt x="157082" y="737933"/>
                  <a:pt x="155070" y="734381"/>
                  <a:pt x="156307" y="730435"/>
                </a:cubicBezTo>
                <a:cubicBezTo>
                  <a:pt x="164051" y="702450"/>
                  <a:pt x="145532" y="687373"/>
                  <a:pt x="117227" y="677515"/>
                </a:cubicBezTo>
                <a:cubicBezTo>
                  <a:pt x="108392" y="674314"/>
                  <a:pt x="107546" y="670384"/>
                  <a:pt x="113655" y="663474"/>
                </a:cubicBezTo>
                <a:cubicBezTo>
                  <a:pt x="121976" y="653926"/>
                  <a:pt x="120506" y="644851"/>
                  <a:pt x="115226" y="636712"/>
                </a:cubicBezTo>
                <a:cubicBezTo>
                  <a:pt x="112224" y="631619"/>
                  <a:pt x="108350" y="626868"/>
                  <a:pt x="105067" y="622046"/>
                </a:cubicBezTo>
                <a:cubicBezTo>
                  <a:pt x="102790" y="619000"/>
                  <a:pt x="99022" y="615897"/>
                  <a:pt x="104113" y="611722"/>
                </a:cubicBezTo>
                <a:cubicBezTo>
                  <a:pt x="108939" y="608053"/>
                  <a:pt x="114081" y="609328"/>
                  <a:pt x="118895" y="610169"/>
                </a:cubicBezTo>
                <a:cubicBezTo>
                  <a:pt x="142040" y="613772"/>
                  <a:pt x="156094" y="624170"/>
                  <a:pt x="163095" y="640642"/>
                </a:cubicBezTo>
                <a:cubicBezTo>
                  <a:pt x="168334" y="652819"/>
                  <a:pt x="173104" y="652953"/>
                  <a:pt x="185766" y="641454"/>
                </a:cubicBezTo>
                <a:cubicBezTo>
                  <a:pt x="195327" y="632704"/>
                  <a:pt x="204232" y="632337"/>
                  <a:pt x="212892" y="637457"/>
                </a:cubicBezTo>
                <a:cubicBezTo>
                  <a:pt x="217516" y="639981"/>
                  <a:pt x="220444" y="643897"/>
                  <a:pt x="223932" y="647271"/>
                </a:cubicBezTo>
                <a:cubicBezTo>
                  <a:pt x="241420" y="664845"/>
                  <a:pt x="259762" y="681841"/>
                  <a:pt x="287167" y="691571"/>
                </a:cubicBezTo>
                <a:cubicBezTo>
                  <a:pt x="299355" y="696027"/>
                  <a:pt x="312354" y="699197"/>
                  <a:pt x="330380" y="692506"/>
                </a:cubicBezTo>
                <a:cubicBezTo>
                  <a:pt x="318517" y="688486"/>
                  <a:pt x="306954" y="689175"/>
                  <a:pt x="296172" y="688108"/>
                </a:cubicBezTo>
                <a:cubicBezTo>
                  <a:pt x="285390" y="687041"/>
                  <a:pt x="279539" y="683953"/>
                  <a:pt x="286974" y="674512"/>
                </a:cubicBezTo>
                <a:cubicBezTo>
                  <a:pt x="291105" y="669267"/>
                  <a:pt x="290555" y="665301"/>
                  <a:pt x="286166" y="661798"/>
                </a:cubicBezTo>
                <a:cubicBezTo>
                  <a:pt x="272052" y="650459"/>
                  <a:pt x="264416" y="633352"/>
                  <a:pt x="236268" y="635338"/>
                </a:cubicBezTo>
                <a:cubicBezTo>
                  <a:pt x="234792" y="635517"/>
                  <a:pt x="233255" y="634754"/>
                  <a:pt x="231734" y="634225"/>
                </a:cubicBezTo>
                <a:cubicBezTo>
                  <a:pt x="225957" y="632316"/>
                  <a:pt x="219575" y="630241"/>
                  <a:pt x="221253" y="623870"/>
                </a:cubicBezTo>
                <a:cubicBezTo>
                  <a:pt x="223227" y="617462"/>
                  <a:pt x="230816" y="615119"/>
                  <a:pt x="237564" y="613590"/>
                </a:cubicBezTo>
                <a:cubicBezTo>
                  <a:pt x="254884" y="609831"/>
                  <a:pt x="268844" y="614072"/>
                  <a:pt x="282259" y="619091"/>
                </a:cubicBezTo>
                <a:cubicBezTo>
                  <a:pt x="314893" y="631509"/>
                  <a:pt x="342201" y="649080"/>
                  <a:pt x="370630" y="665566"/>
                </a:cubicBezTo>
                <a:cubicBezTo>
                  <a:pt x="413275" y="690295"/>
                  <a:pt x="451153" y="719635"/>
                  <a:pt x="498017" y="740532"/>
                </a:cubicBezTo>
                <a:cubicBezTo>
                  <a:pt x="637369" y="802423"/>
                  <a:pt x="774774" y="866448"/>
                  <a:pt x="918036" y="924307"/>
                </a:cubicBezTo>
                <a:cubicBezTo>
                  <a:pt x="970882" y="945666"/>
                  <a:pt x="1024819" y="965469"/>
                  <a:pt x="1079304" y="984494"/>
                </a:cubicBezTo>
                <a:cubicBezTo>
                  <a:pt x="1079509" y="983045"/>
                  <a:pt x="1079744" y="982067"/>
                  <a:pt x="1079935" y="980383"/>
                </a:cubicBezTo>
                <a:cubicBezTo>
                  <a:pt x="1079860" y="979206"/>
                  <a:pt x="1079770" y="977793"/>
                  <a:pt x="1079695" y="976616"/>
                </a:cubicBezTo>
                <a:cubicBezTo>
                  <a:pt x="1041139" y="964679"/>
                  <a:pt x="1003098" y="951491"/>
                  <a:pt x="966178" y="937219"/>
                </a:cubicBezTo>
                <a:cubicBezTo>
                  <a:pt x="875541" y="901932"/>
                  <a:pt x="791930" y="860100"/>
                  <a:pt x="720106" y="807112"/>
                </a:cubicBezTo>
                <a:cubicBezTo>
                  <a:pt x="714181" y="802848"/>
                  <a:pt x="707904" y="802421"/>
                  <a:pt x="698823" y="804708"/>
                </a:cubicBezTo>
                <a:cubicBezTo>
                  <a:pt x="669544" y="812288"/>
                  <a:pt x="659939" y="806334"/>
                  <a:pt x="664513" y="784663"/>
                </a:cubicBezTo>
                <a:cubicBezTo>
                  <a:pt x="665660" y="779304"/>
                  <a:pt x="665686" y="775031"/>
                  <a:pt x="660380" y="771165"/>
                </a:cubicBezTo>
                <a:cubicBezTo>
                  <a:pt x="636661" y="753871"/>
                  <a:pt x="611807" y="737427"/>
                  <a:pt x="584959" y="722409"/>
                </a:cubicBezTo>
                <a:cubicBezTo>
                  <a:pt x="535282" y="694735"/>
                  <a:pt x="482226" y="670082"/>
                  <a:pt x="435649" y="639659"/>
                </a:cubicBezTo>
                <a:cubicBezTo>
                  <a:pt x="421965" y="630403"/>
                  <a:pt x="411440" y="619340"/>
                  <a:pt x="404944" y="606128"/>
                </a:cubicBezTo>
                <a:cubicBezTo>
                  <a:pt x="402872" y="601635"/>
                  <a:pt x="401613" y="595856"/>
                  <a:pt x="408476" y="591466"/>
                </a:cubicBezTo>
                <a:cubicBezTo>
                  <a:pt x="415044" y="587111"/>
                  <a:pt x="420320" y="590506"/>
                  <a:pt x="425225" y="592759"/>
                </a:cubicBezTo>
                <a:cubicBezTo>
                  <a:pt x="445746" y="601899"/>
                  <a:pt x="466578" y="611238"/>
                  <a:pt x="487115" y="620614"/>
                </a:cubicBezTo>
                <a:cubicBezTo>
                  <a:pt x="507947" y="629954"/>
                  <a:pt x="528514" y="639800"/>
                  <a:pt x="550277" y="649738"/>
                </a:cubicBezTo>
                <a:cubicBezTo>
                  <a:pt x="551408" y="644145"/>
                  <a:pt x="546904" y="643504"/>
                  <a:pt x="544421" y="641907"/>
                </a:cubicBezTo>
                <a:cubicBezTo>
                  <a:pt x="509355" y="619344"/>
                  <a:pt x="471190" y="599529"/>
                  <a:pt x="431905" y="580799"/>
                </a:cubicBezTo>
                <a:cubicBezTo>
                  <a:pt x="401512" y="566211"/>
                  <a:pt x="371947" y="550574"/>
                  <a:pt x="351177" y="528177"/>
                </a:cubicBezTo>
                <a:cubicBezTo>
                  <a:pt x="343180" y="519419"/>
                  <a:pt x="338696" y="509759"/>
                  <a:pt x="339749" y="498244"/>
                </a:cubicBezTo>
                <a:cubicBezTo>
                  <a:pt x="340115" y="494641"/>
                  <a:pt x="340481" y="491037"/>
                  <a:pt x="346313" y="489145"/>
                </a:cubicBezTo>
                <a:cubicBezTo>
                  <a:pt x="350979" y="487631"/>
                  <a:pt x="354067" y="489392"/>
                  <a:pt x="356579" y="491460"/>
                </a:cubicBezTo>
                <a:cubicBezTo>
                  <a:pt x="360984" y="495197"/>
                  <a:pt x="365388" y="498934"/>
                  <a:pt x="371505" y="501516"/>
                </a:cubicBezTo>
                <a:cubicBezTo>
                  <a:pt x="408203" y="517000"/>
                  <a:pt x="442659" y="534654"/>
                  <a:pt x="476275" y="553122"/>
                </a:cubicBezTo>
                <a:cubicBezTo>
                  <a:pt x="531461" y="583213"/>
                  <a:pt x="586103" y="614082"/>
                  <a:pt x="649952" y="635294"/>
                </a:cubicBezTo>
                <a:cubicBezTo>
                  <a:pt x="673972" y="643298"/>
                  <a:pt x="698805" y="650018"/>
                  <a:pt x="727161" y="651328"/>
                </a:cubicBezTo>
                <a:cubicBezTo>
                  <a:pt x="726126" y="649081"/>
                  <a:pt x="724263" y="647883"/>
                  <a:pt x="722417" y="646921"/>
                </a:cubicBezTo>
                <a:cubicBezTo>
                  <a:pt x="660627" y="615969"/>
                  <a:pt x="600830" y="583590"/>
                  <a:pt x="546079" y="546328"/>
                </a:cubicBezTo>
                <a:cubicBezTo>
                  <a:pt x="478576" y="500409"/>
                  <a:pt x="420223" y="448637"/>
                  <a:pt x="378182" y="386585"/>
                </a:cubicBezTo>
                <a:cubicBezTo>
                  <a:pt x="376229" y="383975"/>
                  <a:pt x="374884" y="381528"/>
                  <a:pt x="370158" y="382100"/>
                </a:cubicBezTo>
                <a:cubicBezTo>
                  <a:pt x="358064" y="383802"/>
                  <a:pt x="356583" y="379236"/>
                  <a:pt x="357861" y="371252"/>
                </a:cubicBezTo>
                <a:cubicBezTo>
                  <a:pt x="361373" y="351608"/>
                  <a:pt x="352380" y="336565"/>
                  <a:pt x="331313" y="328203"/>
                </a:cubicBezTo>
                <a:cubicBezTo>
                  <a:pt x="316037" y="321986"/>
                  <a:pt x="303183" y="316425"/>
                  <a:pt x="319354" y="299282"/>
                </a:cubicBezTo>
                <a:cubicBezTo>
                  <a:pt x="323265" y="295249"/>
                  <a:pt x="321459" y="290249"/>
                  <a:pt x="319682" y="285719"/>
                </a:cubicBezTo>
                <a:cubicBezTo>
                  <a:pt x="317166" y="278905"/>
                  <a:pt x="312080" y="273828"/>
                  <a:pt x="306391" y="268585"/>
                </a:cubicBezTo>
                <a:cubicBezTo>
                  <a:pt x="303227" y="265647"/>
                  <a:pt x="299399" y="261602"/>
                  <a:pt x="303294" y="257334"/>
                </a:cubicBezTo>
                <a:cubicBezTo>
                  <a:pt x="307735" y="252289"/>
                  <a:pt x="314131" y="254598"/>
                  <a:pt x="319242" y="255403"/>
                </a:cubicBezTo>
                <a:cubicBezTo>
                  <a:pt x="342683" y="258970"/>
                  <a:pt x="357062" y="269803"/>
                  <a:pt x="364093" y="286745"/>
                </a:cubicBezTo>
                <a:cubicBezTo>
                  <a:pt x="368651" y="297582"/>
                  <a:pt x="374307" y="297608"/>
                  <a:pt x="385301" y="287973"/>
                </a:cubicBezTo>
                <a:cubicBezTo>
                  <a:pt x="397712" y="277216"/>
                  <a:pt x="408079" y="276436"/>
                  <a:pt x="417598" y="285722"/>
                </a:cubicBezTo>
                <a:cubicBezTo>
                  <a:pt x="425226" y="293339"/>
                  <a:pt x="431406" y="301607"/>
                  <a:pt x="440155" y="308139"/>
                </a:cubicBezTo>
                <a:cubicBezTo>
                  <a:pt x="463623" y="326175"/>
                  <a:pt x="485720" y="346039"/>
                  <a:pt x="534406" y="339430"/>
                </a:cubicBezTo>
                <a:cubicBezTo>
                  <a:pt x="520872" y="332528"/>
                  <a:pt x="507316" y="334645"/>
                  <a:pt x="495633" y="333450"/>
                </a:cubicBezTo>
                <a:cubicBezTo>
                  <a:pt x="487244" y="332567"/>
                  <a:pt x="478750" y="330037"/>
                  <a:pt x="486289" y="322243"/>
                </a:cubicBezTo>
                <a:cubicBezTo>
                  <a:pt x="494951" y="313365"/>
                  <a:pt x="489365" y="309771"/>
                  <a:pt x="484000" y="304964"/>
                </a:cubicBezTo>
                <a:cubicBezTo>
                  <a:pt x="471673" y="293645"/>
                  <a:pt x="461604" y="280392"/>
                  <a:pt x="436911" y="280536"/>
                </a:cubicBezTo>
                <a:cubicBezTo>
                  <a:pt x="433041" y="280530"/>
                  <a:pt x="429923" y="278297"/>
                  <a:pt x="426865" y="277007"/>
                </a:cubicBezTo>
                <a:cubicBezTo>
                  <a:pt x="422581" y="275154"/>
                  <a:pt x="418872" y="272993"/>
                  <a:pt x="420654" y="268269"/>
                </a:cubicBezTo>
                <a:cubicBezTo>
                  <a:pt x="422468" y="264016"/>
                  <a:pt x="426748" y="261125"/>
                  <a:pt x="432329" y="259975"/>
                </a:cubicBezTo>
                <a:cubicBezTo>
                  <a:pt x="437320" y="258895"/>
                  <a:pt x="442621" y="258016"/>
                  <a:pt x="447672" y="257879"/>
                </a:cubicBezTo>
                <a:cubicBezTo>
                  <a:pt x="470223" y="256809"/>
                  <a:pt x="486254" y="265543"/>
                  <a:pt x="502242" y="273572"/>
                </a:cubicBezTo>
                <a:cubicBezTo>
                  <a:pt x="558179" y="301436"/>
                  <a:pt x="607891" y="334326"/>
                  <a:pt x="659874" y="365516"/>
                </a:cubicBezTo>
                <a:cubicBezTo>
                  <a:pt x="711842" y="396471"/>
                  <a:pt x="772192" y="418818"/>
                  <a:pt x="829177" y="444421"/>
                </a:cubicBezTo>
                <a:cubicBezTo>
                  <a:pt x="960626" y="503711"/>
                  <a:pt x="1092650" y="562693"/>
                  <a:pt x="1231903" y="613682"/>
                </a:cubicBezTo>
                <a:cubicBezTo>
                  <a:pt x="1368099" y="663381"/>
                  <a:pt x="1823141" y="686561"/>
                  <a:pt x="1911736" y="685084"/>
                </a:cubicBezTo>
                <a:cubicBezTo>
                  <a:pt x="2024994" y="682992"/>
                  <a:pt x="2291986" y="655399"/>
                  <a:pt x="2564313" y="632143"/>
                </a:cubicBezTo>
                <a:cubicBezTo>
                  <a:pt x="2595089" y="629364"/>
                  <a:pt x="2625288" y="626893"/>
                  <a:pt x="2657304" y="624913"/>
                </a:cubicBezTo>
                <a:cubicBezTo>
                  <a:pt x="3564401" y="568191"/>
                  <a:pt x="4203594" y="276765"/>
                  <a:pt x="4235818" y="259339"/>
                </a:cubicBezTo>
                <a:cubicBezTo>
                  <a:pt x="4287616" y="231474"/>
                  <a:pt x="4460006" y="176429"/>
                  <a:pt x="4460331" y="176864"/>
                </a:cubicBezTo>
                <a:cubicBezTo>
                  <a:pt x="4464175" y="181144"/>
                  <a:pt x="4483735" y="184529"/>
                  <a:pt x="4499578" y="186791"/>
                </a:cubicBezTo>
                <a:lnTo>
                  <a:pt x="4514640" y="188841"/>
                </a:lnTo>
                <a:lnTo>
                  <a:pt x="4516523" y="189988"/>
                </a:lnTo>
                <a:cubicBezTo>
                  <a:pt x="4522035" y="190091"/>
                  <a:pt x="4521760" y="189857"/>
                  <a:pt x="4518126" y="189316"/>
                </a:cubicBezTo>
                <a:lnTo>
                  <a:pt x="4514640" y="188841"/>
                </a:lnTo>
                <a:lnTo>
                  <a:pt x="4511569" y="186970"/>
                </a:lnTo>
                <a:cubicBezTo>
                  <a:pt x="4510788" y="185226"/>
                  <a:pt x="4510719" y="182981"/>
                  <a:pt x="4510888" y="180943"/>
                </a:cubicBezTo>
                <a:cubicBezTo>
                  <a:pt x="4511690" y="170169"/>
                  <a:pt x="4517648" y="160906"/>
                  <a:pt x="4531865" y="155151"/>
                </a:cubicBezTo>
                <a:cubicBezTo>
                  <a:pt x="4545507" y="149703"/>
                  <a:pt x="4559473" y="144689"/>
                  <a:pt x="4573441" y="139676"/>
                </a:cubicBezTo>
                <a:cubicBezTo>
                  <a:pt x="4585075" y="135420"/>
                  <a:pt x="4593048" y="134454"/>
                  <a:pt x="4594964" y="145847"/>
                </a:cubicBezTo>
                <a:cubicBezTo>
                  <a:pt x="4596879" y="157242"/>
                  <a:pt x="4613452" y="160454"/>
                  <a:pt x="4623059" y="152410"/>
                </a:cubicBezTo>
                <a:cubicBezTo>
                  <a:pt x="4660632" y="120811"/>
                  <a:pt x="4705757" y="95654"/>
                  <a:pt x="4748356" y="68192"/>
                </a:cubicBezTo>
                <a:cubicBezTo>
                  <a:pt x="4778098" y="49168"/>
                  <a:pt x="4809406" y="31378"/>
                  <a:pt x="4833812" y="8017"/>
                </a:cubicBezTo>
                <a:cubicBezTo>
                  <a:pt x="4838299" y="3678"/>
                  <a:pt x="4842399" y="-2039"/>
                  <a:pt x="4850908" y="727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D0F0FC-4BAC-B2CC-A647-F582ED856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941" y="685801"/>
            <a:ext cx="3494859" cy="5491162"/>
          </a:xfrm>
        </p:spPr>
        <p:txBody>
          <a:bodyPr>
            <a:normAutofit/>
          </a:bodyPr>
          <a:lstStyle/>
          <a:p>
            <a:r>
              <a:rPr lang="en-US"/>
              <a:t>Panel Discussion- Teaching What Matters Most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91D3464-72B1-49BA-977A-910EB44F2B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921732"/>
              </p:ext>
            </p:extLst>
          </p:nvPr>
        </p:nvGraphicFramePr>
        <p:xfrm>
          <a:off x="4702547" y="838199"/>
          <a:ext cx="6651253" cy="5338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280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DED6BC-9A3E-48D4-AD7C-A56D63F54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B6E033A-DB2E-49B8-B600-B38E0C280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3235" y="1371600"/>
            <a:ext cx="4529312" cy="3589977"/>
          </a:xfrm>
          <a:custGeom>
            <a:avLst/>
            <a:gdLst>
              <a:gd name="connsiteX0" fmla="*/ 5462602 w 5470628"/>
              <a:gd name="connsiteY0" fmla="*/ 1413608 h 3193741"/>
              <a:gd name="connsiteX1" fmla="*/ 5465724 w 5470628"/>
              <a:gd name="connsiteY1" fmla="*/ 1421881 h 3193741"/>
              <a:gd name="connsiteX2" fmla="*/ 5465025 w 5470628"/>
              <a:gd name="connsiteY2" fmla="*/ 1466556 h 3193741"/>
              <a:gd name="connsiteX3" fmla="*/ 5463208 w 5470628"/>
              <a:gd name="connsiteY3" fmla="*/ 1466226 h 3193741"/>
              <a:gd name="connsiteX4" fmla="*/ 5463242 w 5470628"/>
              <a:gd name="connsiteY4" fmla="*/ 1451866 h 3193741"/>
              <a:gd name="connsiteX5" fmla="*/ 5462894 w 5470628"/>
              <a:gd name="connsiteY5" fmla="*/ 1423194 h 3193741"/>
              <a:gd name="connsiteX6" fmla="*/ 5461417 w 5470628"/>
              <a:gd name="connsiteY6" fmla="*/ 1391849 h 3193741"/>
              <a:gd name="connsiteX7" fmla="*/ 5462246 w 5470628"/>
              <a:gd name="connsiteY7" fmla="*/ 1401944 h 3193741"/>
              <a:gd name="connsiteX8" fmla="*/ 5462602 w 5470628"/>
              <a:gd name="connsiteY8" fmla="*/ 1413608 h 3193741"/>
              <a:gd name="connsiteX9" fmla="*/ 5459078 w 5470628"/>
              <a:gd name="connsiteY9" fmla="*/ 1404268 h 3193741"/>
              <a:gd name="connsiteX10" fmla="*/ 5460137 w 5470628"/>
              <a:gd name="connsiteY10" fmla="*/ 1393780 h 3193741"/>
              <a:gd name="connsiteX11" fmla="*/ 5461417 w 5470628"/>
              <a:gd name="connsiteY11" fmla="*/ 1391849 h 3193741"/>
              <a:gd name="connsiteX12" fmla="*/ 614271 w 5470628"/>
              <a:gd name="connsiteY12" fmla="*/ 1052206 h 3193741"/>
              <a:gd name="connsiteX13" fmla="*/ 611497 w 5470628"/>
              <a:gd name="connsiteY13" fmla="*/ 1055389 h 3193741"/>
              <a:gd name="connsiteX14" fmla="*/ 630277 w 5470628"/>
              <a:gd name="connsiteY14" fmla="*/ 1065215 h 3193741"/>
              <a:gd name="connsiteX15" fmla="*/ 651856 w 5470628"/>
              <a:gd name="connsiteY15" fmla="*/ 1067584 h 3193741"/>
              <a:gd name="connsiteX16" fmla="*/ 614271 w 5470628"/>
              <a:gd name="connsiteY16" fmla="*/ 1052206 h 3193741"/>
              <a:gd name="connsiteX17" fmla="*/ 810628 w 5470628"/>
              <a:gd name="connsiteY17" fmla="*/ 695550 h 3193741"/>
              <a:gd name="connsiteX18" fmla="*/ 1033084 w 5470628"/>
              <a:gd name="connsiteY18" fmla="*/ 791270 h 3193741"/>
              <a:gd name="connsiteX19" fmla="*/ 1036153 w 5470628"/>
              <a:gd name="connsiteY19" fmla="*/ 788050 h 3193741"/>
              <a:gd name="connsiteX20" fmla="*/ 810628 w 5470628"/>
              <a:gd name="connsiteY20" fmla="*/ 695550 h 3193741"/>
              <a:gd name="connsiteX21" fmla="*/ 4850908 w 5470628"/>
              <a:gd name="connsiteY21" fmla="*/ 727 h 3193741"/>
              <a:gd name="connsiteX22" fmla="*/ 4858584 w 5470628"/>
              <a:gd name="connsiteY22" fmla="*/ 13795 h 3193741"/>
              <a:gd name="connsiteX23" fmla="*/ 4843408 w 5470628"/>
              <a:gd name="connsiteY23" fmla="*/ 37224 h 3193741"/>
              <a:gd name="connsiteX24" fmla="*/ 4871062 w 5470628"/>
              <a:gd name="connsiteY24" fmla="*/ 78954 h 3193741"/>
              <a:gd name="connsiteX25" fmla="*/ 4989038 w 5470628"/>
              <a:gd name="connsiteY25" fmla="*/ 66799 h 3193741"/>
              <a:gd name="connsiteX26" fmla="*/ 5002636 w 5470628"/>
              <a:gd name="connsiteY26" fmla="*/ 79388 h 3193741"/>
              <a:gd name="connsiteX27" fmla="*/ 5008332 w 5470628"/>
              <a:gd name="connsiteY27" fmla="*/ 140859 h 3193741"/>
              <a:gd name="connsiteX28" fmla="*/ 5014326 w 5470628"/>
              <a:gd name="connsiteY28" fmla="*/ 155555 h 3193741"/>
              <a:gd name="connsiteX29" fmla="*/ 5030704 w 5470628"/>
              <a:gd name="connsiteY29" fmla="*/ 221190 h 3193741"/>
              <a:gd name="connsiteX30" fmla="*/ 5097262 w 5470628"/>
              <a:gd name="connsiteY30" fmla="*/ 317759 h 3193741"/>
              <a:gd name="connsiteX31" fmla="*/ 5165084 w 5470628"/>
              <a:gd name="connsiteY31" fmla="*/ 373367 h 3193741"/>
              <a:gd name="connsiteX32" fmla="*/ 5174137 w 5470628"/>
              <a:gd name="connsiteY32" fmla="*/ 389353 h 3193741"/>
              <a:gd name="connsiteX33" fmla="*/ 5192507 w 5470628"/>
              <a:gd name="connsiteY33" fmla="*/ 453561 h 3193741"/>
              <a:gd name="connsiteX34" fmla="*/ 5187160 w 5470628"/>
              <a:gd name="connsiteY34" fmla="*/ 467732 h 3193741"/>
              <a:gd name="connsiteX35" fmla="*/ 5160106 w 5470628"/>
              <a:gd name="connsiteY35" fmla="*/ 486904 h 3193741"/>
              <a:gd name="connsiteX36" fmla="*/ 5138948 w 5470628"/>
              <a:gd name="connsiteY36" fmla="*/ 528614 h 3193741"/>
              <a:gd name="connsiteX37" fmla="*/ 5097016 w 5470628"/>
              <a:gd name="connsiteY37" fmla="*/ 589923 h 3193741"/>
              <a:gd name="connsiteX38" fmla="*/ 5075869 w 5470628"/>
              <a:gd name="connsiteY38" fmla="*/ 608381 h 3193741"/>
              <a:gd name="connsiteX39" fmla="*/ 5093172 w 5470628"/>
              <a:gd name="connsiteY39" fmla="*/ 618385 h 3193741"/>
              <a:gd name="connsiteX40" fmla="*/ 5153518 w 5470628"/>
              <a:gd name="connsiteY40" fmla="*/ 687474 h 3193741"/>
              <a:gd name="connsiteX41" fmla="*/ 5074984 w 5470628"/>
              <a:gd name="connsiteY41" fmla="*/ 776941 h 3193741"/>
              <a:gd name="connsiteX42" fmla="*/ 5033348 w 5470628"/>
              <a:gd name="connsiteY42" fmla="*/ 805473 h 3193741"/>
              <a:gd name="connsiteX43" fmla="*/ 5116847 w 5470628"/>
              <a:gd name="connsiteY43" fmla="*/ 803426 h 3193741"/>
              <a:gd name="connsiteX44" fmla="*/ 5147902 w 5470628"/>
              <a:gd name="connsiteY44" fmla="*/ 833118 h 3193741"/>
              <a:gd name="connsiteX45" fmla="*/ 5161665 w 5470628"/>
              <a:gd name="connsiteY45" fmla="*/ 848297 h 3193741"/>
              <a:gd name="connsiteX46" fmla="*/ 5246520 w 5470628"/>
              <a:gd name="connsiteY46" fmla="*/ 942412 h 3193741"/>
              <a:gd name="connsiteX47" fmla="*/ 5235368 w 5470628"/>
              <a:gd name="connsiteY47" fmla="*/ 972946 h 3193741"/>
              <a:gd name="connsiteX48" fmla="*/ 5113739 w 5470628"/>
              <a:gd name="connsiteY48" fmla="*/ 1128845 h 3193741"/>
              <a:gd name="connsiteX49" fmla="*/ 5255034 w 5470628"/>
              <a:gd name="connsiteY49" fmla="*/ 1151117 h 3193741"/>
              <a:gd name="connsiteX50" fmla="*/ 5267513 w 5470628"/>
              <a:gd name="connsiteY50" fmla="*/ 1216275 h 3193741"/>
              <a:gd name="connsiteX51" fmla="*/ 5343113 w 5470628"/>
              <a:gd name="connsiteY51" fmla="*/ 1281854 h 3193741"/>
              <a:gd name="connsiteX52" fmla="*/ 5452014 w 5470628"/>
              <a:gd name="connsiteY52" fmla="*/ 1385543 h 3193741"/>
              <a:gd name="connsiteX53" fmla="*/ 5459078 w 5470628"/>
              <a:gd name="connsiteY53" fmla="*/ 1404268 h 3193741"/>
              <a:gd name="connsiteX54" fmla="*/ 5458838 w 5470628"/>
              <a:gd name="connsiteY54" fmla="*/ 1406644 h 3193741"/>
              <a:gd name="connsiteX55" fmla="*/ 5455752 w 5470628"/>
              <a:gd name="connsiteY55" fmla="*/ 1450751 h 3193741"/>
              <a:gd name="connsiteX56" fmla="*/ 5454594 w 5470628"/>
              <a:gd name="connsiteY56" fmla="*/ 1464662 h 3193741"/>
              <a:gd name="connsiteX57" fmla="*/ 5447215 w 5470628"/>
              <a:gd name="connsiteY57" fmla="*/ 1463321 h 3193741"/>
              <a:gd name="connsiteX58" fmla="*/ 5433934 w 5470628"/>
              <a:gd name="connsiteY58" fmla="*/ 1458428 h 3193741"/>
              <a:gd name="connsiteX59" fmla="*/ 5424276 w 5470628"/>
              <a:gd name="connsiteY59" fmla="*/ 1477014 h 3193741"/>
              <a:gd name="connsiteX60" fmla="*/ 5444628 w 5470628"/>
              <a:gd name="connsiteY60" fmla="*/ 1511562 h 3193741"/>
              <a:gd name="connsiteX61" fmla="*/ 5453752 w 5470628"/>
              <a:gd name="connsiteY61" fmla="*/ 1474786 h 3193741"/>
              <a:gd name="connsiteX62" fmla="*/ 5454594 w 5470628"/>
              <a:gd name="connsiteY62" fmla="*/ 1464662 h 3193741"/>
              <a:gd name="connsiteX63" fmla="*/ 5463208 w 5470628"/>
              <a:gd name="connsiteY63" fmla="*/ 1466226 h 3193741"/>
              <a:gd name="connsiteX64" fmla="*/ 5463164 w 5470628"/>
              <a:gd name="connsiteY64" fmla="*/ 1484226 h 3193741"/>
              <a:gd name="connsiteX65" fmla="*/ 5456160 w 5470628"/>
              <a:gd name="connsiteY65" fmla="*/ 1575885 h 3193741"/>
              <a:gd name="connsiteX66" fmla="*/ 5345636 w 5470628"/>
              <a:gd name="connsiteY66" fmla="*/ 1714543 h 3193741"/>
              <a:gd name="connsiteX67" fmla="*/ 5251319 w 5470628"/>
              <a:gd name="connsiteY67" fmla="*/ 1775792 h 3193741"/>
              <a:gd name="connsiteX68" fmla="*/ 5043512 w 5470628"/>
              <a:gd name="connsiteY68" fmla="*/ 2027305 h 3193741"/>
              <a:gd name="connsiteX69" fmla="*/ 4978144 w 5470628"/>
              <a:gd name="connsiteY69" fmla="*/ 2108535 h 3193741"/>
              <a:gd name="connsiteX70" fmla="*/ 5031476 w 5470628"/>
              <a:gd name="connsiteY70" fmla="*/ 2128173 h 3193741"/>
              <a:gd name="connsiteX71" fmla="*/ 4937389 w 5470628"/>
              <a:gd name="connsiteY71" fmla="*/ 2216441 h 3193741"/>
              <a:gd name="connsiteX72" fmla="*/ 4826122 w 5470628"/>
              <a:gd name="connsiteY72" fmla="*/ 2315331 h 3193741"/>
              <a:gd name="connsiteX73" fmla="*/ 2544647 w 5470628"/>
              <a:gd name="connsiteY73" fmla="*/ 3190975 h 3193741"/>
              <a:gd name="connsiteX74" fmla="*/ 1328257 w 5470628"/>
              <a:gd name="connsiteY74" fmla="*/ 3153006 h 3193741"/>
              <a:gd name="connsiteX75" fmla="*/ 977943 w 5470628"/>
              <a:gd name="connsiteY75" fmla="*/ 3082502 h 3193741"/>
              <a:gd name="connsiteX76" fmla="*/ 854473 w 5470628"/>
              <a:gd name="connsiteY76" fmla="*/ 2994250 h 3193741"/>
              <a:gd name="connsiteX77" fmla="*/ 811593 w 5470628"/>
              <a:gd name="connsiteY77" fmla="*/ 2970498 h 3193741"/>
              <a:gd name="connsiteX78" fmla="*/ 707024 w 5470628"/>
              <a:gd name="connsiteY78" fmla="*/ 2945439 h 3193741"/>
              <a:gd name="connsiteX79" fmla="*/ 523487 w 5470628"/>
              <a:gd name="connsiteY79" fmla="*/ 2886053 h 3193741"/>
              <a:gd name="connsiteX80" fmla="*/ 587884 w 5470628"/>
              <a:gd name="connsiteY80" fmla="*/ 2859746 h 3193741"/>
              <a:gd name="connsiteX81" fmla="*/ 779426 w 5470628"/>
              <a:gd name="connsiteY81" fmla="*/ 2885897 h 3193741"/>
              <a:gd name="connsiteX82" fmla="*/ 917288 w 5470628"/>
              <a:gd name="connsiteY82" fmla="*/ 2882248 h 3193741"/>
              <a:gd name="connsiteX83" fmla="*/ 718684 w 5470628"/>
              <a:gd name="connsiteY83" fmla="*/ 2819941 h 3193741"/>
              <a:gd name="connsiteX84" fmla="*/ 524650 w 5470628"/>
              <a:gd name="connsiteY84" fmla="*/ 2731220 h 3193741"/>
              <a:gd name="connsiteX85" fmla="*/ 670138 w 5470628"/>
              <a:gd name="connsiteY85" fmla="*/ 2735189 h 3193741"/>
              <a:gd name="connsiteX86" fmla="*/ 675382 w 5470628"/>
              <a:gd name="connsiteY86" fmla="*/ 2719369 h 3193741"/>
              <a:gd name="connsiteX87" fmla="*/ 542021 w 5470628"/>
              <a:gd name="connsiteY87" fmla="*/ 2601946 h 3193741"/>
              <a:gd name="connsiteX88" fmla="*/ 476895 w 5470628"/>
              <a:gd name="connsiteY88" fmla="*/ 2555976 h 3193741"/>
              <a:gd name="connsiteX89" fmla="*/ 188751 w 5470628"/>
              <a:gd name="connsiteY89" fmla="*/ 2428830 h 3193741"/>
              <a:gd name="connsiteX90" fmla="*/ 456762 w 5470628"/>
              <a:gd name="connsiteY90" fmla="*/ 2468731 h 3193741"/>
              <a:gd name="connsiteX91" fmla="*/ 174514 w 5470628"/>
              <a:gd name="connsiteY91" fmla="*/ 2345378 h 3193741"/>
              <a:gd name="connsiteX92" fmla="*/ 38827 w 5470628"/>
              <a:gd name="connsiteY92" fmla="*/ 2303685 h 3193741"/>
              <a:gd name="connsiteX93" fmla="*/ 3281 w 5470628"/>
              <a:gd name="connsiteY93" fmla="*/ 2273587 h 3193741"/>
              <a:gd name="connsiteX94" fmla="*/ 61590 w 5470628"/>
              <a:gd name="connsiteY94" fmla="*/ 2259170 h 3193741"/>
              <a:gd name="connsiteX95" fmla="*/ 242291 w 5470628"/>
              <a:gd name="connsiteY95" fmla="*/ 2250569 h 3193741"/>
              <a:gd name="connsiteX96" fmla="*/ 13205 w 5470628"/>
              <a:gd name="connsiteY96" fmla="*/ 2172263 h 3193741"/>
              <a:gd name="connsiteX97" fmla="*/ 180810 w 5470628"/>
              <a:gd name="connsiteY97" fmla="*/ 2168333 h 3193741"/>
              <a:gd name="connsiteX98" fmla="*/ 226020 w 5470628"/>
              <a:gd name="connsiteY98" fmla="*/ 2121100 h 3193741"/>
              <a:gd name="connsiteX99" fmla="*/ 299145 w 5470628"/>
              <a:gd name="connsiteY99" fmla="*/ 2044862 h 3193741"/>
              <a:gd name="connsiteX100" fmla="*/ 350236 w 5470628"/>
              <a:gd name="connsiteY100" fmla="*/ 2001187 h 3193741"/>
              <a:gd name="connsiteX101" fmla="*/ 365223 w 5470628"/>
              <a:gd name="connsiteY101" fmla="*/ 1881218 h 3193741"/>
              <a:gd name="connsiteX102" fmla="*/ 310707 w 5470628"/>
              <a:gd name="connsiteY102" fmla="*/ 1758752 h 3193741"/>
              <a:gd name="connsiteX103" fmla="*/ 181659 w 5470628"/>
              <a:gd name="connsiteY103" fmla="*/ 1709137 h 3193741"/>
              <a:gd name="connsiteX104" fmla="*/ 213063 w 5470628"/>
              <a:gd name="connsiteY104" fmla="*/ 1632021 h 3193741"/>
              <a:gd name="connsiteX105" fmla="*/ 481390 w 5470628"/>
              <a:gd name="connsiteY105" fmla="*/ 1644125 h 3193741"/>
              <a:gd name="connsiteX106" fmla="*/ 68930 w 5470628"/>
              <a:gd name="connsiteY106" fmla="*/ 1457537 h 3193741"/>
              <a:gd name="connsiteX107" fmla="*/ 135138 w 5470628"/>
              <a:gd name="connsiteY107" fmla="*/ 1440976 h 3193741"/>
              <a:gd name="connsiteX108" fmla="*/ 131611 w 5470628"/>
              <a:gd name="connsiteY108" fmla="*/ 1427642 h 3193741"/>
              <a:gd name="connsiteX109" fmla="*/ 130443 w 5470628"/>
              <a:gd name="connsiteY109" fmla="*/ 1343795 h 3193741"/>
              <a:gd name="connsiteX110" fmla="*/ 138930 w 5470628"/>
              <a:gd name="connsiteY110" fmla="*/ 1304094 h 3193741"/>
              <a:gd name="connsiteX111" fmla="*/ 118409 w 5470628"/>
              <a:gd name="connsiteY111" fmla="*/ 1262212 h 3193741"/>
              <a:gd name="connsiteX112" fmla="*/ 421410 w 5470628"/>
              <a:gd name="connsiteY112" fmla="*/ 1304757 h 3193741"/>
              <a:gd name="connsiteX113" fmla="*/ 655702 w 5470628"/>
              <a:gd name="connsiteY113" fmla="*/ 1291801 h 3193741"/>
              <a:gd name="connsiteX114" fmla="*/ 648299 w 5470628"/>
              <a:gd name="connsiteY114" fmla="*/ 1287715 h 3193741"/>
              <a:gd name="connsiteX115" fmla="*/ 531027 w 5470628"/>
              <a:gd name="connsiteY115" fmla="*/ 1193967 h 3193741"/>
              <a:gd name="connsiteX116" fmla="*/ 526433 w 5470628"/>
              <a:gd name="connsiteY116" fmla="*/ 1191913 h 3193741"/>
              <a:gd name="connsiteX117" fmla="*/ 504666 w 5470628"/>
              <a:gd name="connsiteY117" fmla="*/ 1177230 h 3193741"/>
              <a:gd name="connsiteX118" fmla="*/ 482307 w 5470628"/>
              <a:gd name="connsiteY118" fmla="*/ 1162618 h 3193741"/>
              <a:gd name="connsiteX119" fmla="*/ 479029 w 5470628"/>
              <a:gd name="connsiteY119" fmla="*/ 1162540 h 3193741"/>
              <a:gd name="connsiteX120" fmla="*/ 447663 w 5470628"/>
              <a:gd name="connsiteY120" fmla="*/ 1132649 h 3193741"/>
              <a:gd name="connsiteX121" fmla="*/ 438547 w 5470628"/>
              <a:gd name="connsiteY121" fmla="*/ 1110977 h 3193741"/>
              <a:gd name="connsiteX122" fmla="*/ 405343 w 5470628"/>
              <a:gd name="connsiteY122" fmla="*/ 1089612 h 3193741"/>
              <a:gd name="connsiteX123" fmla="*/ 371373 w 5470628"/>
              <a:gd name="connsiteY123" fmla="*/ 1070238 h 3193741"/>
              <a:gd name="connsiteX124" fmla="*/ 290358 w 5470628"/>
              <a:gd name="connsiteY124" fmla="*/ 1059884 h 3193741"/>
              <a:gd name="connsiteX125" fmla="*/ 235140 w 5470628"/>
              <a:gd name="connsiteY125" fmla="*/ 1029322 h 3193741"/>
              <a:gd name="connsiteX126" fmla="*/ 300494 w 5470628"/>
              <a:gd name="connsiteY126" fmla="*/ 1032083 h 3193741"/>
              <a:gd name="connsiteX127" fmla="*/ 239661 w 5470628"/>
              <a:gd name="connsiteY127" fmla="*/ 997457 h 3193741"/>
              <a:gd name="connsiteX128" fmla="*/ 204788 w 5470628"/>
              <a:gd name="connsiteY128" fmla="*/ 959211 h 3193741"/>
              <a:gd name="connsiteX129" fmla="*/ 207583 w 5470628"/>
              <a:gd name="connsiteY129" fmla="*/ 947009 h 3193741"/>
              <a:gd name="connsiteX130" fmla="*/ 223061 w 5470628"/>
              <a:gd name="connsiteY130" fmla="*/ 947033 h 3193741"/>
              <a:gd name="connsiteX131" fmla="*/ 280015 w 5470628"/>
              <a:gd name="connsiteY131" fmla="*/ 972164 h 3193741"/>
              <a:gd name="connsiteX132" fmla="*/ 353948 w 5470628"/>
              <a:gd name="connsiteY132" fmla="*/ 1006865 h 3193741"/>
              <a:gd name="connsiteX133" fmla="*/ 240466 w 5470628"/>
              <a:gd name="connsiteY133" fmla="*/ 939943 h 3193741"/>
              <a:gd name="connsiteX134" fmla="*/ 158812 w 5470628"/>
              <a:gd name="connsiteY134" fmla="*/ 891467 h 3193741"/>
              <a:gd name="connsiteX135" fmla="*/ 139551 w 5470628"/>
              <a:gd name="connsiteY135" fmla="*/ 855364 h 3193741"/>
              <a:gd name="connsiteX136" fmla="*/ 145731 w 5470628"/>
              <a:gd name="connsiteY136" fmla="*/ 844888 h 3193741"/>
              <a:gd name="connsiteX137" fmla="*/ 158154 w 5470628"/>
              <a:gd name="connsiteY137" fmla="*/ 848366 h 3193741"/>
              <a:gd name="connsiteX138" fmla="*/ 169370 w 5470628"/>
              <a:gd name="connsiteY138" fmla="*/ 856260 h 3193741"/>
              <a:gd name="connsiteX139" fmla="*/ 288295 w 5470628"/>
              <a:gd name="connsiteY139" fmla="*/ 915169 h 3193741"/>
              <a:gd name="connsiteX140" fmla="*/ 462694 w 5470628"/>
              <a:gd name="connsiteY140" fmla="*/ 994643 h 3193741"/>
              <a:gd name="connsiteX141" fmla="*/ 531910 w 5470628"/>
              <a:gd name="connsiteY141" fmla="*/ 1006664 h 3193741"/>
              <a:gd name="connsiteX142" fmla="*/ 333940 w 5470628"/>
              <a:gd name="connsiteY142" fmla="*/ 893507 h 3193741"/>
              <a:gd name="connsiteX143" fmla="*/ 181443 w 5470628"/>
              <a:gd name="connsiteY143" fmla="*/ 746608 h 3193741"/>
              <a:gd name="connsiteX144" fmla="*/ 162678 w 5470628"/>
              <a:gd name="connsiteY144" fmla="*/ 737018 h 3193741"/>
              <a:gd name="connsiteX145" fmla="*/ 156307 w 5470628"/>
              <a:gd name="connsiteY145" fmla="*/ 730435 h 3193741"/>
              <a:gd name="connsiteX146" fmla="*/ 117227 w 5470628"/>
              <a:gd name="connsiteY146" fmla="*/ 677515 h 3193741"/>
              <a:gd name="connsiteX147" fmla="*/ 113655 w 5470628"/>
              <a:gd name="connsiteY147" fmla="*/ 663474 h 3193741"/>
              <a:gd name="connsiteX148" fmla="*/ 115226 w 5470628"/>
              <a:gd name="connsiteY148" fmla="*/ 636712 h 3193741"/>
              <a:gd name="connsiteX149" fmla="*/ 105067 w 5470628"/>
              <a:gd name="connsiteY149" fmla="*/ 622046 h 3193741"/>
              <a:gd name="connsiteX150" fmla="*/ 104113 w 5470628"/>
              <a:gd name="connsiteY150" fmla="*/ 611722 h 3193741"/>
              <a:gd name="connsiteX151" fmla="*/ 118895 w 5470628"/>
              <a:gd name="connsiteY151" fmla="*/ 610169 h 3193741"/>
              <a:gd name="connsiteX152" fmla="*/ 163095 w 5470628"/>
              <a:gd name="connsiteY152" fmla="*/ 640642 h 3193741"/>
              <a:gd name="connsiteX153" fmla="*/ 185766 w 5470628"/>
              <a:gd name="connsiteY153" fmla="*/ 641454 h 3193741"/>
              <a:gd name="connsiteX154" fmla="*/ 212892 w 5470628"/>
              <a:gd name="connsiteY154" fmla="*/ 637457 h 3193741"/>
              <a:gd name="connsiteX155" fmla="*/ 223932 w 5470628"/>
              <a:gd name="connsiteY155" fmla="*/ 647271 h 3193741"/>
              <a:gd name="connsiteX156" fmla="*/ 287167 w 5470628"/>
              <a:gd name="connsiteY156" fmla="*/ 691571 h 3193741"/>
              <a:gd name="connsiteX157" fmla="*/ 330380 w 5470628"/>
              <a:gd name="connsiteY157" fmla="*/ 692506 h 3193741"/>
              <a:gd name="connsiteX158" fmla="*/ 296172 w 5470628"/>
              <a:gd name="connsiteY158" fmla="*/ 688108 h 3193741"/>
              <a:gd name="connsiteX159" fmla="*/ 286974 w 5470628"/>
              <a:gd name="connsiteY159" fmla="*/ 674512 h 3193741"/>
              <a:gd name="connsiteX160" fmla="*/ 286166 w 5470628"/>
              <a:gd name="connsiteY160" fmla="*/ 661798 h 3193741"/>
              <a:gd name="connsiteX161" fmla="*/ 236268 w 5470628"/>
              <a:gd name="connsiteY161" fmla="*/ 635338 h 3193741"/>
              <a:gd name="connsiteX162" fmla="*/ 231734 w 5470628"/>
              <a:gd name="connsiteY162" fmla="*/ 634225 h 3193741"/>
              <a:gd name="connsiteX163" fmla="*/ 221253 w 5470628"/>
              <a:gd name="connsiteY163" fmla="*/ 623870 h 3193741"/>
              <a:gd name="connsiteX164" fmla="*/ 237564 w 5470628"/>
              <a:gd name="connsiteY164" fmla="*/ 613590 h 3193741"/>
              <a:gd name="connsiteX165" fmla="*/ 282259 w 5470628"/>
              <a:gd name="connsiteY165" fmla="*/ 619091 h 3193741"/>
              <a:gd name="connsiteX166" fmla="*/ 370630 w 5470628"/>
              <a:gd name="connsiteY166" fmla="*/ 665566 h 3193741"/>
              <a:gd name="connsiteX167" fmla="*/ 498017 w 5470628"/>
              <a:gd name="connsiteY167" fmla="*/ 740532 h 3193741"/>
              <a:gd name="connsiteX168" fmla="*/ 918036 w 5470628"/>
              <a:gd name="connsiteY168" fmla="*/ 924307 h 3193741"/>
              <a:gd name="connsiteX169" fmla="*/ 1079304 w 5470628"/>
              <a:gd name="connsiteY169" fmla="*/ 984494 h 3193741"/>
              <a:gd name="connsiteX170" fmla="*/ 1079935 w 5470628"/>
              <a:gd name="connsiteY170" fmla="*/ 980383 h 3193741"/>
              <a:gd name="connsiteX171" fmla="*/ 1079695 w 5470628"/>
              <a:gd name="connsiteY171" fmla="*/ 976616 h 3193741"/>
              <a:gd name="connsiteX172" fmla="*/ 966178 w 5470628"/>
              <a:gd name="connsiteY172" fmla="*/ 937219 h 3193741"/>
              <a:gd name="connsiteX173" fmla="*/ 720106 w 5470628"/>
              <a:gd name="connsiteY173" fmla="*/ 807112 h 3193741"/>
              <a:gd name="connsiteX174" fmla="*/ 698823 w 5470628"/>
              <a:gd name="connsiteY174" fmla="*/ 804708 h 3193741"/>
              <a:gd name="connsiteX175" fmla="*/ 664513 w 5470628"/>
              <a:gd name="connsiteY175" fmla="*/ 784663 h 3193741"/>
              <a:gd name="connsiteX176" fmla="*/ 660380 w 5470628"/>
              <a:gd name="connsiteY176" fmla="*/ 771165 h 3193741"/>
              <a:gd name="connsiteX177" fmla="*/ 584959 w 5470628"/>
              <a:gd name="connsiteY177" fmla="*/ 722409 h 3193741"/>
              <a:gd name="connsiteX178" fmla="*/ 435649 w 5470628"/>
              <a:gd name="connsiteY178" fmla="*/ 639659 h 3193741"/>
              <a:gd name="connsiteX179" fmla="*/ 404944 w 5470628"/>
              <a:gd name="connsiteY179" fmla="*/ 606128 h 3193741"/>
              <a:gd name="connsiteX180" fmla="*/ 408476 w 5470628"/>
              <a:gd name="connsiteY180" fmla="*/ 591466 h 3193741"/>
              <a:gd name="connsiteX181" fmla="*/ 425225 w 5470628"/>
              <a:gd name="connsiteY181" fmla="*/ 592759 h 3193741"/>
              <a:gd name="connsiteX182" fmla="*/ 487115 w 5470628"/>
              <a:gd name="connsiteY182" fmla="*/ 620614 h 3193741"/>
              <a:gd name="connsiteX183" fmla="*/ 550277 w 5470628"/>
              <a:gd name="connsiteY183" fmla="*/ 649738 h 3193741"/>
              <a:gd name="connsiteX184" fmla="*/ 544421 w 5470628"/>
              <a:gd name="connsiteY184" fmla="*/ 641907 h 3193741"/>
              <a:gd name="connsiteX185" fmla="*/ 431905 w 5470628"/>
              <a:gd name="connsiteY185" fmla="*/ 580799 h 3193741"/>
              <a:gd name="connsiteX186" fmla="*/ 351177 w 5470628"/>
              <a:gd name="connsiteY186" fmla="*/ 528177 h 3193741"/>
              <a:gd name="connsiteX187" fmla="*/ 339749 w 5470628"/>
              <a:gd name="connsiteY187" fmla="*/ 498244 h 3193741"/>
              <a:gd name="connsiteX188" fmla="*/ 346313 w 5470628"/>
              <a:gd name="connsiteY188" fmla="*/ 489145 h 3193741"/>
              <a:gd name="connsiteX189" fmla="*/ 356579 w 5470628"/>
              <a:gd name="connsiteY189" fmla="*/ 491460 h 3193741"/>
              <a:gd name="connsiteX190" fmla="*/ 371505 w 5470628"/>
              <a:gd name="connsiteY190" fmla="*/ 501516 h 3193741"/>
              <a:gd name="connsiteX191" fmla="*/ 476275 w 5470628"/>
              <a:gd name="connsiteY191" fmla="*/ 553122 h 3193741"/>
              <a:gd name="connsiteX192" fmla="*/ 649952 w 5470628"/>
              <a:gd name="connsiteY192" fmla="*/ 635294 h 3193741"/>
              <a:gd name="connsiteX193" fmla="*/ 727161 w 5470628"/>
              <a:gd name="connsiteY193" fmla="*/ 651328 h 3193741"/>
              <a:gd name="connsiteX194" fmla="*/ 722417 w 5470628"/>
              <a:gd name="connsiteY194" fmla="*/ 646921 h 3193741"/>
              <a:gd name="connsiteX195" fmla="*/ 546079 w 5470628"/>
              <a:gd name="connsiteY195" fmla="*/ 546328 h 3193741"/>
              <a:gd name="connsiteX196" fmla="*/ 378182 w 5470628"/>
              <a:gd name="connsiteY196" fmla="*/ 386585 h 3193741"/>
              <a:gd name="connsiteX197" fmla="*/ 370158 w 5470628"/>
              <a:gd name="connsiteY197" fmla="*/ 382100 h 3193741"/>
              <a:gd name="connsiteX198" fmla="*/ 357861 w 5470628"/>
              <a:gd name="connsiteY198" fmla="*/ 371252 h 3193741"/>
              <a:gd name="connsiteX199" fmla="*/ 331313 w 5470628"/>
              <a:gd name="connsiteY199" fmla="*/ 328203 h 3193741"/>
              <a:gd name="connsiteX200" fmla="*/ 319354 w 5470628"/>
              <a:gd name="connsiteY200" fmla="*/ 299282 h 3193741"/>
              <a:gd name="connsiteX201" fmla="*/ 319682 w 5470628"/>
              <a:gd name="connsiteY201" fmla="*/ 285719 h 3193741"/>
              <a:gd name="connsiteX202" fmla="*/ 306391 w 5470628"/>
              <a:gd name="connsiteY202" fmla="*/ 268585 h 3193741"/>
              <a:gd name="connsiteX203" fmla="*/ 303294 w 5470628"/>
              <a:gd name="connsiteY203" fmla="*/ 257334 h 3193741"/>
              <a:gd name="connsiteX204" fmla="*/ 319242 w 5470628"/>
              <a:gd name="connsiteY204" fmla="*/ 255403 h 3193741"/>
              <a:gd name="connsiteX205" fmla="*/ 364093 w 5470628"/>
              <a:gd name="connsiteY205" fmla="*/ 286745 h 3193741"/>
              <a:gd name="connsiteX206" fmla="*/ 385301 w 5470628"/>
              <a:gd name="connsiteY206" fmla="*/ 287973 h 3193741"/>
              <a:gd name="connsiteX207" fmla="*/ 417598 w 5470628"/>
              <a:gd name="connsiteY207" fmla="*/ 285722 h 3193741"/>
              <a:gd name="connsiteX208" fmla="*/ 440155 w 5470628"/>
              <a:gd name="connsiteY208" fmla="*/ 308139 h 3193741"/>
              <a:gd name="connsiteX209" fmla="*/ 534406 w 5470628"/>
              <a:gd name="connsiteY209" fmla="*/ 339430 h 3193741"/>
              <a:gd name="connsiteX210" fmla="*/ 495633 w 5470628"/>
              <a:gd name="connsiteY210" fmla="*/ 333450 h 3193741"/>
              <a:gd name="connsiteX211" fmla="*/ 486289 w 5470628"/>
              <a:gd name="connsiteY211" fmla="*/ 322243 h 3193741"/>
              <a:gd name="connsiteX212" fmla="*/ 484000 w 5470628"/>
              <a:gd name="connsiteY212" fmla="*/ 304964 h 3193741"/>
              <a:gd name="connsiteX213" fmla="*/ 436911 w 5470628"/>
              <a:gd name="connsiteY213" fmla="*/ 280536 h 3193741"/>
              <a:gd name="connsiteX214" fmla="*/ 426865 w 5470628"/>
              <a:gd name="connsiteY214" fmla="*/ 277007 h 3193741"/>
              <a:gd name="connsiteX215" fmla="*/ 420654 w 5470628"/>
              <a:gd name="connsiteY215" fmla="*/ 268269 h 3193741"/>
              <a:gd name="connsiteX216" fmla="*/ 432329 w 5470628"/>
              <a:gd name="connsiteY216" fmla="*/ 259975 h 3193741"/>
              <a:gd name="connsiteX217" fmla="*/ 447672 w 5470628"/>
              <a:gd name="connsiteY217" fmla="*/ 257879 h 3193741"/>
              <a:gd name="connsiteX218" fmla="*/ 502242 w 5470628"/>
              <a:gd name="connsiteY218" fmla="*/ 273572 h 3193741"/>
              <a:gd name="connsiteX219" fmla="*/ 659874 w 5470628"/>
              <a:gd name="connsiteY219" fmla="*/ 365516 h 3193741"/>
              <a:gd name="connsiteX220" fmla="*/ 829177 w 5470628"/>
              <a:gd name="connsiteY220" fmla="*/ 444421 h 3193741"/>
              <a:gd name="connsiteX221" fmla="*/ 1231903 w 5470628"/>
              <a:gd name="connsiteY221" fmla="*/ 613682 h 3193741"/>
              <a:gd name="connsiteX222" fmla="*/ 1911736 w 5470628"/>
              <a:gd name="connsiteY222" fmla="*/ 685084 h 3193741"/>
              <a:gd name="connsiteX223" fmla="*/ 2564313 w 5470628"/>
              <a:gd name="connsiteY223" fmla="*/ 632143 h 3193741"/>
              <a:gd name="connsiteX224" fmla="*/ 2657304 w 5470628"/>
              <a:gd name="connsiteY224" fmla="*/ 624913 h 3193741"/>
              <a:gd name="connsiteX225" fmla="*/ 4235818 w 5470628"/>
              <a:gd name="connsiteY225" fmla="*/ 259339 h 3193741"/>
              <a:gd name="connsiteX226" fmla="*/ 4460331 w 5470628"/>
              <a:gd name="connsiteY226" fmla="*/ 176864 h 3193741"/>
              <a:gd name="connsiteX227" fmla="*/ 4499578 w 5470628"/>
              <a:gd name="connsiteY227" fmla="*/ 186791 h 3193741"/>
              <a:gd name="connsiteX228" fmla="*/ 4514640 w 5470628"/>
              <a:gd name="connsiteY228" fmla="*/ 188841 h 3193741"/>
              <a:gd name="connsiteX229" fmla="*/ 4516523 w 5470628"/>
              <a:gd name="connsiteY229" fmla="*/ 189988 h 3193741"/>
              <a:gd name="connsiteX230" fmla="*/ 4518126 w 5470628"/>
              <a:gd name="connsiteY230" fmla="*/ 189316 h 3193741"/>
              <a:gd name="connsiteX231" fmla="*/ 4514640 w 5470628"/>
              <a:gd name="connsiteY231" fmla="*/ 188841 h 3193741"/>
              <a:gd name="connsiteX232" fmla="*/ 4511569 w 5470628"/>
              <a:gd name="connsiteY232" fmla="*/ 186970 h 3193741"/>
              <a:gd name="connsiteX233" fmla="*/ 4510888 w 5470628"/>
              <a:gd name="connsiteY233" fmla="*/ 180943 h 3193741"/>
              <a:gd name="connsiteX234" fmla="*/ 4531865 w 5470628"/>
              <a:gd name="connsiteY234" fmla="*/ 155151 h 3193741"/>
              <a:gd name="connsiteX235" fmla="*/ 4573441 w 5470628"/>
              <a:gd name="connsiteY235" fmla="*/ 139676 h 3193741"/>
              <a:gd name="connsiteX236" fmla="*/ 4594964 w 5470628"/>
              <a:gd name="connsiteY236" fmla="*/ 145847 h 3193741"/>
              <a:gd name="connsiteX237" fmla="*/ 4623059 w 5470628"/>
              <a:gd name="connsiteY237" fmla="*/ 152410 h 3193741"/>
              <a:gd name="connsiteX238" fmla="*/ 4748356 w 5470628"/>
              <a:gd name="connsiteY238" fmla="*/ 68192 h 3193741"/>
              <a:gd name="connsiteX239" fmla="*/ 4833812 w 5470628"/>
              <a:gd name="connsiteY239" fmla="*/ 8017 h 3193741"/>
              <a:gd name="connsiteX240" fmla="*/ 4850908 w 5470628"/>
              <a:gd name="connsiteY240" fmla="*/ 727 h 319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</a:cxnLst>
            <a:rect l="l" t="t" r="r" b="b"/>
            <a:pathLst>
              <a:path w="5470628" h="3193741">
                <a:moveTo>
                  <a:pt x="5462602" y="1413608"/>
                </a:moveTo>
                <a:lnTo>
                  <a:pt x="5465724" y="1421881"/>
                </a:lnTo>
                <a:cubicBezTo>
                  <a:pt x="5472118" y="1444281"/>
                  <a:pt x="5472640" y="1461744"/>
                  <a:pt x="5465025" y="1466556"/>
                </a:cubicBezTo>
                <a:lnTo>
                  <a:pt x="5463208" y="1466226"/>
                </a:lnTo>
                <a:lnTo>
                  <a:pt x="5463242" y="1451866"/>
                </a:lnTo>
                <a:cubicBezTo>
                  <a:pt x="5463190" y="1441487"/>
                  <a:pt x="5463068" y="1431722"/>
                  <a:pt x="5462894" y="1423194"/>
                </a:cubicBezTo>
                <a:close/>
                <a:moveTo>
                  <a:pt x="5461417" y="1391849"/>
                </a:moveTo>
                <a:cubicBezTo>
                  <a:pt x="5461710" y="1392940"/>
                  <a:pt x="5461992" y="1396513"/>
                  <a:pt x="5462246" y="1401944"/>
                </a:cubicBezTo>
                <a:lnTo>
                  <a:pt x="5462602" y="1413608"/>
                </a:lnTo>
                <a:lnTo>
                  <a:pt x="5459078" y="1404268"/>
                </a:lnTo>
                <a:lnTo>
                  <a:pt x="5460137" y="1393780"/>
                </a:lnTo>
                <a:cubicBezTo>
                  <a:pt x="5460561" y="1391114"/>
                  <a:pt x="5460982" y="1390270"/>
                  <a:pt x="5461417" y="1391849"/>
                </a:cubicBezTo>
                <a:close/>
                <a:moveTo>
                  <a:pt x="614271" y="1052206"/>
                </a:moveTo>
                <a:cubicBezTo>
                  <a:pt x="613444" y="1053256"/>
                  <a:pt x="612323" y="1054339"/>
                  <a:pt x="611497" y="1055389"/>
                </a:cubicBezTo>
                <a:cubicBezTo>
                  <a:pt x="617673" y="1058912"/>
                  <a:pt x="624115" y="1061928"/>
                  <a:pt x="630277" y="1065215"/>
                </a:cubicBezTo>
                <a:cubicBezTo>
                  <a:pt x="637469" y="1066004"/>
                  <a:pt x="644958" y="1066759"/>
                  <a:pt x="651856" y="1067584"/>
                </a:cubicBezTo>
                <a:cubicBezTo>
                  <a:pt x="639327" y="1062458"/>
                  <a:pt x="626799" y="1057332"/>
                  <a:pt x="614271" y="1052206"/>
                </a:cubicBezTo>
                <a:close/>
                <a:moveTo>
                  <a:pt x="810628" y="695550"/>
                </a:moveTo>
                <a:cubicBezTo>
                  <a:pt x="873537" y="739416"/>
                  <a:pt x="951215" y="767494"/>
                  <a:pt x="1033084" y="791270"/>
                </a:cubicBezTo>
                <a:cubicBezTo>
                  <a:pt x="1034205" y="790184"/>
                  <a:pt x="1035031" y="789136"/>
                  <a:pt x="1036153" y="788050"/>
                </a:cubicBezTo>
                <a:cubicBezTo>
                  <a:pt x="960983" y="757296"/>
                  <a:pt x="885798" y="726306"/>
                  <a:pt x="810628" y="695550"/>
                </a:cubicBezTo>
                <a:close/>
                <a:moveTo>
                  <a:pt x="4850908" y="727"/>
                </a:moveTo>
                <a:cubicBezTo>
                  <a:pt x="4858191" y="2929"/>
                  <a:pt x="4860543" y="7152"/>
                  <a:pt x="4858584" y="13795"/>
                </a:cubicBezTo>
                <a:cubicBezTo>
                  <a:pt x="4855845" y="22194"/>
                  <a:pt x="4850092" y="30008"/>
                  <a:pt x="4843408" y="37224"/>
                </a:cubicBezTo>
                <a:cubicBezTo>
                  <a:pt x="4812232" y="71132"/>
                  <a:pt x="4827067" y="79774"/>
                  <a:pt x="4871062" y="78954"/>
                </a:cubicBezTo>
                <a:cubicBezTo>
                  <a:pt x="4910302" y="78234"/>
                  <a:pt x="4949507" y="72299"/>
                  <a:pt x="4989038" y="66799"/>
                </a:cubicBezTo>
                <a:cubicBezTo>
                  <a:pt x="5008500" y="63967"/>
                  <a:pt x="5009491" y="65509"/>
                  <a:pt x="5002636" y="79388"/>
                </a:cubicBezTo>
                <a:cubicBezTo>
                  <a:pt x="4991594" y="102315"/>
                  <a:pt x="4990844" y="123285"/>
                  <a:pt x="5008332" y="140859"/>
                </a:cubicBezTo>
                <a:cubicBezTo>
                  <a:pt x="5012456" y="144868"/>
                  <a:pt x="5015428" y="149491"/>
                  <a:pt x="5014326" y="155555"/>
                </a:cubicBezTo>
                <a:cubicBezTo>
                  <a:pt x="5009356" y="180357"/>
                  <a:pt x="5019874" y="200674"/>
                  <a:pt x="5030704" y="221190"/>
                </a:cubicBezTo>
                <a:cubicBezTo>
                  <a:pt x="5048958" y="255517"/>
                  <a:pt x="5072099" y="287116"/>
                  <a:pt x="5097262" y="317759"/>
                </a:cubicBezTo>
                <a:cubicBezTo>
                  <a:pt x="5115004" y="339336"/>
                  <a:pt x="5126222" y="365974"/>
                  <a:pt x="5165084" y="373367"/>
                </a:cubicBezTo>
                <a:cubicBezTo>
                  <a:pt x="5174420" y="375083"/>
                  <a:pt x="5177498" y="381353"/>
                  <a:pt x="5174137" y="389353"/>
                </a:cubicBezTo>
                <a:cubicBezTo>
                  <a:pt x="5163026" y="415847"/>
                  <a:pt x="5172067" y="436343"/>
                  <a:pt x="5192507" y="453561"/>
                </a:cubicBezTo>
                <a:cubicBezTo>
                  <a:pt x="5199734" y="459565"/>
                  <a:pt x="5197020" y="463690"/>
                  <a:pt x="5187160" y="467732"/>
                </a:cubicBezTo>
                <a:cubicBezTo>
                  <a:pt x="5175836" y="472188"/>
                  <a:pt x="5167025" y="478711"/>
                  <a:pt x="5160106" y="486904"/>
                </a:cubicBezTo>
                <a:cubicBezTo>
                  <a:pt x="5148744" y="500143"/>
                  <a:pt x="5143396" y="514315"/>
                  <a:pt x="5138948" y="528614"/>
                </a:cubicBezTo>
                <a:cubicBezTo>
                  <a:pt x="5132042" y="551041"/>
                  <a:pt x="5123894" y="572670"/>
                  <a:pt x="5097016" y="589923"/>
                </a:cubicBezTo>
                <a:cubicBezTo>
                  <a:pt x="5089016" y="595163"/>
                  <a:pt x="5082598" y="601872"/>
                  <a:pt x="5075869" y="608381"/>
                </a:cubicBezTo>
                <a:cubicBezTo>
                  <a:pt x="5078016" y="614052"/>
                  <a:pt x="5083322" y="617918"/>
                  <a:pt x="5093172" y="618385"/>
                </a:cubicBezTo>
                <a:cubicBezTo>
                  <a:pt x="5155867" y="621469"/>
                  <a:pt x="5153088" y="652648"/>
                  <a:pt x="5153518" y="687474"/>
                </a:cubicBezTo>
                <a:cubicBezTo>
                  <a:pt x="5154177" y="730575"/>
                  <a:pt x="5118812" y="754787"/>
                  <a:pt x="5074984" y="776941"/>
                </a:cubicBezTo>
                <a:cubicBezTo>
                  <a:pt x="5059986" y="784451"/>
                  <a:pt x="5038116" y="786863"/>
                  <a:pt x="5033348" y="805473"/>
                </a:cubicBezTo>
                <a:cubicBezTo>
                  <a:pt x="5059529" y="819384"/>
                  <a:pt x="5089376" y="802009"/>
                  <a:pt x="5116847" y="803426"/>
                </a:cubicBezTo>
                <a:cubicBezTo>
                  <a:pt x="5139548" y="804709"/>
                  <a:pt x="5176330" y="798120"/>
                  <a:pt x="5147902" y="833118"/>
                </a:cubicBezTo>
                <a:cubicBezTo>
                  <a:pt x="5139626" y="843373"/>
                  <a:pt x="5150382" y="848714"/>
                  <a:pt x="5161665" y="848297"/>
                </a:cubicBezTo>
                <a:cubicBezTo>
                  <a:pt x="5253064" y="844106"/>
                  <a:pt x="5215170" y="912756"/>
                  <a:pt x="5246520" y="942412"/>
                </a:cubicBezTo>
                <a:cubicBezTo>
                  <a:pt x="5255359" y="950358"/>
                  <a:pt x="5247812" y="967405"/>
                  <a:pt x="5235368" y="972946"/>
                </a:cubicBezTo>
                <a:cubicBezTo>
                  <a:pt x="5156387" y="1008610"/>
                  <a:pt x="5149354" y="1071149"/>
                  <a:pt x="5113739" y="1128845"/>
                </a:cubicBezTo>
                <a:cubicBezTo>
                  <a:pt x="5157305" y="1144685"/>
                  <a:pt x="5208388" y="1143005"/>
                  <a:pt x="5255034" y="1151117"/>
                </a:cubicBezTo>
                <a:cubicBezTo>
                  <a:pt x="5303482" y="1159484"/>
                  <a:pt x="5304156" y="1170079"/>
                  <a:pt x="5267513" y="1216275"/>
                </a:cubicBezTo>
                <a:cubicBezTo>
                  <a:pt x="5370269" y="1212844"/>
                  <a:pt x="5370269" y="1212844"/>
                  <a:pt x="5343113" y="1281854"/>
                </a:cubicBezTo>
                <a:cubicBezTo>
                  <a:pt x="5386272" y="1279593"/>
                  <a:pt x="5428618" y="1334726"/>
                  <a:pt x="5452014" y="1385543"/>
                </a:cubicBezTo>
                <a:lnTo>
                  <a:pt x="5459078" y="1404268"/>
                </a:lnTo>
                <a:lnTo>
                  <a:pt x="5458838" y="1406644"/>
                </a:lnTo>
                <a:cubicBezTo>
                  <a:pt x="5457942" y="1418063"/>
                  <a:pt x="5456960" y="1434367"/>
                  <a:pt x="5455752" y="1450751"/>
                </a:cubicBezTo>
                <a:lnTo>
                  <a:pt x="5454594" y="1464662"/>
                </a:lnTo>
                <a:lnTo>
                  <a:pt x="5447215" y="1463321"/>
                </a:lnTo>
                <a:cubicBezTo>
                  <a:pt x="5441256" y="1459714"/>
                  <a:pt x="5437002" y="1458345"/>
                  <a:pt x="5433934" y="1458428"/>
                </a:cubicBezTo>
                <a:cubicBezTo>
                  <a:pt x="5424728" y="1458676"/>
                  <a:pt x="5426188" y="1471978"/>
                  <a:pt x="5424276" y="1477014"/>
                </a:cubicBezTo>
                <a:cubicBezTo>
                  <a:pt x="5417851" y="1492977"/>
                  <a:pt x="5433852" y="1501241"/>
                  <a:pt x="5444628" y="1511562"/>
                </a:cubicBezTo>
                <a:cubicBezTo>
                  <a:pt x="5448663" y="1515344"/>
                  <a:pt x="5451544" y="1497678"/>
                  <a:pt x="5453752" y="1474786"/>
                </a:cubicBezTo>
                <a:lnTo>
                  <a:pt x="5454594" y="1464662"/>
                </a:lnTo>
                <a:lnTo>
                  <a:pt x="5463208" y="1466226"/>
                </a:lnTo>
                <a:lnTo>
                  <a:pt x="5463164" y="1484226"/>
                </a:lnTo>
                <a:cubicBezTo>
                  <a:pt x="5462722" y="1528173"/>
                  <a:pt x="5460824" y="1571999"/>
                  <a:pt x="5456160" y="1575885"/>
                </a:cubicBezTo>
                <a:cubicBezTo>
                  <a:pt x="5406708" y="1617226"/>
                  <a:pt x="5442751" y="1692579"/>
                  <a:pt x="5345636" y="1714543"/>
                </a:cubicBezTo>
                <a:cubicBezTo>
                  <a:pt x="5301930" y="1724583"/>
                  <a:pt x="5282493" y="1755882"/>
                  <a:pt x="5251319" y="1775792"/>
                </a:cubicBezTo>
                <a:cubicBezTo>
                  <a:pt x="5142610" y="1844714"/>
                  <a:pt x="5072132" y="1925140"/>
                  <a:pt x="5043512" y="2027305"/>
                </a:cubicBezTo>
                <a:cubicBezTo>
                  <a:pt x="5035488" y="2055562"/>
                  <a:pt x="5000258" y="2081893"/>
                  <a:pt x="4978144" y="2108535"/>
                </a:cubicBezTo>
                <a:cubicBezTo>
                  <a:pt x="4990785" y="2124798"/>
                  <a:pt x="5050411" y="2079615"/>
                  <a:pt x="5031476" y="2128173"/>
                </a:cubicBezTo>
                <a:cubicBezTo>
                  <a:pt x="5017138" y="2164787"/>
                  <a:pt x="4975973" y="2191363"/>
                  <a:pt x="4937389" y="2216441"/>
                </a:cubicBezTo>
                <a:cubicBezTo>
                  <a:pt x="4893079" y="2245058"/>
                  <a:pt x="4843760" y="2269776"/>
                  <a:pt x="4826122" y="2315331"/>
                </a:cubicBezTo>
                <a:cubicBezTo>
                  <a:pt x="4822276" y="2325050"/>
                  <a:pt x="3896510" y="3112888"/>
                  <a:pt x="2544647" y="3190975"/>
                </a:cubicBezTo>
                <a:cubicBezTo>
                  <a:pt x="2323734" y="3203734"/>
                  <a:pt x="1445947" y="3169121"/>
                  <a:pt x="1328257" y="3153006"/>
                </a:cubicBezTo>
                <a:cubicBezTo>
                  <a:pt x="1207258" y="3136344"/>
                  <a:pt x="1101756" y="3091943"/>
                  <a:pt x="977943" y="3082502"/>
                </a:cubicBezTo>
                <a:cubicBezTo>
                  <a:pt x="912454" y="3077622"/>
                  <a:pt x="848655" y="3061861"/>
                  <a:pt x="854473" y="2994250"/>
                </a:cubicBezTo>
                <a:cubicBezTo>
                  <a:pt x="856228" y="2975057"/>
                  <a:pt x="838125" y="2961827"/>
                  <a:pt x="811593" y="2970498"/>
                </a:cubicBezTo>
                <a:cubicBezTo>
                  <a:pt x="761454" y="2987010"/>
                  <a:pt x="736680" y="2962489"/>
                  <a:pt x="707024" y="2945439"/>
                </a:cubicBezTo>
                <a:cubicBezTo>
                  <a:pt x="654509" y="2915262"/>
                  <a:pt x="603913" y="2882480"/>
                  <a:pt x="523487" y="2886053"/>
                </a:cubicBezTo>
                <a:cubicBezTo>
                  <a:pt x="537017" y="2855468"/>
                  <a:pt x="563587" y="2856758"/>
                  <a:pt x="587884" y="2859746"/>
                </a:cubicBezTo>
                <a:cubicBezTo>
                  <a:pt x="652090" y="2867866"/>
                  <a:pt x="715235" y="2878012"/>
                  <a:pt x="779426" y="2885897"/>
                </a:cubicBezTo>
                <a:cubicBezTo>
                  <a:pt x="821123" y="2891048"/>
                  <a:pt x="863074" y="2900202"/>
                  <a:pt x="917288" y="2882248"/>
                </a:cubicBezTo>
                <a:cubicBezTo>
                  <a:pt x="866364" y="2830288"/>
                  <a:pt x="785092" y="2829930"/>
                  <a:pt x="718684" y="2819941"/>
                </a:cubicBezTo>
                <a:cubicBezTo>
                  <a:pt x="635747" y="2807447"/>
                  <a:pt x="584925" y="2771133"/>
                  <a:pt x="524650" y="2731220"/>
                </a:cubicBezTo>
                <a:cubicBezTo>
                  <a:pt x="584180" y="2712621"/>
                  <a:pt x="623299" y="2742760"/>
                  <a:pt x="670138" y="2735189"/>
                </a:cubicBezTo>
                <a:cubicBezTo>
                  <a:pt x="672406" y="2728745"/>
                  <a:pt x="675988" y="2719532"/>
                  <a:pt x="675382" y="2719369"/>
                </a:cubicBezTo>
                <a:cubicBezTo>
                  <a:pt x="596666" y="2703042"/>
                  <a:pt x="557844" y="2658869"/>
                  <a:pt x="542021" y="2601946"/>
                </a:cubicBezTo>
                <a:cubicBezTo>
                  <a:pt x="533902" y="2572560"/>
                  <a:pt x="505246" y="2566541"/>
                  <a:pt x="476895" y="2555976"/>
                </a:cubicBezTo>
                <a:cubicBezTo>
                  <a:pt x="377189" y="2518466"/>
                  <a:pt x="272496" y="2486779"/>
                  <a:pt x="188751" y="2428830"/>
                </a:cubicBezTo>
                <a:cubicBezTo>
                  <a:pt x="280875" y="2426687"/>
                  <a:pt x="357216" y="2461808"/>
                  <a:pt x="456762" y="2468731"/>
                </a:cubicBezTo>
                <a:cubicBezTo>
                  <a:pt x="373794" y="2404281"/>
                  <a:pt x="269816" y="2379152"/>
                  <a:pt x="174514" y="2345378"/>
                </a:cubicBezTo>
                <a:cubicBezTo>
                  <a:pt x="130977" y="2330009"/>
                  <a:pt x="90329" y="2308598"/>
                  <a:pt x="38827" y="2303685"/>
                </a:cubicBezTo>
                <a:cubicBezTo>
                  <a:pt x="20556" y="2301864"/>
                  <a:pt x="-10092" y="2297272"/>
                  <a:pt x="3281" y="2273587"/>
                </a:cubicBezTo>
                <a:cubicBezTo>
                  <a:pt x="14533" y="2253956"/>
                  <a:pt x="39095" y="2256437"/>
                  <a:pt x="61590" y="2259170"/>
                </a:cubicBezTo>
                <a:cubicBezTo>
                  <a:pt x="115591" y="2265916"/>
                  <a:pt x="170539" y="2259497"/>
                  <a:pt x="242291" y="2250569"/>
                </a:cubicBezTo>
                <a:cubicBezTo>
                  <a:pt x="178223" y="2197829"/>
                  <a:pt x="68904" y="2229102"/>
                  <a:pt x="13205" y="2172263"/>
                </a:cubicBezTo>
                <a:cubicBezTo>
                  <a:pt x="77196" y="2153598"/>
                  <a:pt x="128251" y="2170191"/>
                  <a:pt x="180810" y="2168333"/>
                </a:cubicBezTo>
                <a:cubicBezTo>
                  <a:pt x="228319" y="2166612"/>
                  <a:pt x="239444" y="2154350"/>
                  <a:pt x="226020" y="2121100"/>
                </a:cubicBezTo>
                <a:cubicBezTo>
                  <a:pt x="205165" y="2069293"/>
                  <a:pt x="229388" y="2038364"/>
                  <a:pt x="299145" y="2044862"/>
                </a:cubicBezTo>
                <a:cubicBezTo>
                  <a:pt x="363822" y="2051027"/>
                  <a:pt x="369032" y="2029991"/>
                  <a:pt x="350236" y="2001187"/>
                </a:cubicBezTo>
                <a:cubicBezTo>
                  <a:pt x="322862" y="1959187"/>
                  <a:pt x="348423" y="1921214"/>
                  <a:pt x="365223" y="1881218"/>
                </a:cubicBezTo>
                <a:cubicBezTo>
                  <a:pt x="390527" y="1820499"/>
                  <a:pt x="376326" y="1793748"/>
                  <a:pt x="310707" y="1758752"/>
                </a:cubicBezTo>
                <a:cubicBezTo>
                  <a:pt x="273754" y="1739265"/>
                  <a:pt x="234367" y="1723631"/>
                  <a:pt x="181659" y="1709137"/>
                </a:cubicBezTo>
                <a:cubicBezTo>
                  <a:pt x="299387" y="1683727"/>
                  <a:pt x="172918" y="1660608"/>
                  <a:pt x="213063" y="1632021"/>
                </a:cubicBezTo>
                <a:cubicBezTo>
                  <a:pt x="296030" y="1612244"/>
                  <a:pt x="369047" y="1679323"/>
                  <a:pt x="481390" y="1644125"/>
                </a:cubicBezTo>
                <a:cubicBezTo>
                  <a:pt x="336659" y="1595935"/>
                  <a:pt x="176348" y="1532074"/>
                  <a:pt x="68930" y="1457537"/>
                </a:cubicBezTo>
                <a:cubicBezTo>
                  <a:pt x="91299" y="1434897"/>
                  <a:pt x="115799" y="1450436"/>
                  <a:pt x="135138" y="1440976"/>
                </a:cubicBezTo>
                <a:cubicBezTo>
                  <a:pt x="133952" y="1436374"/>
                  <a:pt x="135290" y="1429332"/>
                  <a:pt x="131611" y="1427642"/>
                </a:cubicBezTo>
                <a:cubicBezTo>
                  <a:pt x="52402" y="1389548"/>
                  <a:pt x="51441" y="1388478"/>
                  <a:pt x="130443" y="1343795"/>
                </a:cubicBezTo>
                <a:cubicBezTo>
                  <a:pt x="158017" y="1328118"/>
                  <a:pt x="154966" y="1317573"/>
                  <a:pt x="138930" y="1304094"/>
                </a:cubicBezTo>
                <a:cubicBezTo>
                  <a:pt x="127608" y="1294551"/>
                  <a:pt x="113720" y="1286742"/>
                  <a:pt x="118409" y="1262212"/>
                </a:cubicBezTo>
                <a:cubicBezTo>
                  <a:pt x="164937" y="1287183"/>
                  <a:pt x="383505" y="1312432"/>
                  <a:pt x="421410" y="1304757"/>
                </a:cubicBezTo>
                <a:cubicBezTo>
                  <a:pt x="464009" y="1296037"/>
                  <a:pt x="610877" y="1288926"/>
                  <a:pt x="655702" y="1291801"/>
                </a:cubicBezTo>
                <a:cubicBezTo>
                  <a:pt x="653235" y="1290438"/>
                  <a:pt x="650767" y="1289077"/>
                  <a:pt x="648299" y="1287715"/>
                </a:cubicBezTo>
                <a:cubicBezTo>
                  <a:pt x="603999" y="1260339"/>
                  <a:pt x="559107" y="1233035"/>
                  <a:pt x="531027" y="1193967"/>
                </a:cubicBezTo>
                <a:cubicBezTo>
                  <a:pt x="529741" y="1192462"/>
                  <a:pt x="529061" y="1191120"/>
                  <a:pt x="526433" y="1191913"/>
                </a:cubicBezTo>
                <a:cubicBezTo>
                  <a:pt x="503415" y="1199684"/>
                  <a:pt x="505590" y="1187083"/>
                  <a:pt x="504666" y="1177230"/>
                </a:cubicBezTo>
                <a:cubicBezTo>
                  <a:pt x="503726" y="1167141"/>
                  <a:pt x="499378" y="1159602"/>
                  <a:pt x="482307" y="1162618"/>
                </a:cubicBezTo>
                <a:cubicBezTo>
                  <a:pt x="481421" y="1162726"/>
                  <a:pt x="480226" y="1162633"/>
                  <a:pt x="479029" y="1162540"/>
                </a:cubicBezTo>
                <a:cubicBezTo>
                  <a:pt x="470949" y="1161859"/>
                  <a:pt x="444139" y="1138059"/>
                  <a:pt x="447663" y="1132649"/>
                </a:cubicBezTo>
                <a:cubicBezTo>
                  <a:pt x="455539" y="1120781"/>
                  <a:pt x="446335" y="1116439"/>
                  <a:pt x="438547" y="1110977"/>
                </a:cubicBezTo>
                <a:cubicBezTo>
                  <a:pt x="427656" y="1103517"/>
                  <a:pt x="416795" y="1096529"/>
                  <a:pt x="405343" y="1089612"/>
                </a:cubicBezTo>
                <a:cubicBezTo>
                  <a:pt x="394202" y="1082895"/>
                  <a:pt x="382794" y="1076684"/>
                  <a:pt x="371373" y="1070238"/>
                </a:cubicBezTo>
                <a:cubicBezTo>
                  <a:pt x="344889" y="1065616"/>
                  <a:pt x="318169" y="1061972"/>
                  <a:pt x="290358" y="1059884"/>
                </a:cubicBezTo>
                <a:cubicBezTo>
                  <a:pt x="269709" y="1058114"/>
                  <a:pt x="246624" y="1055453"/>
                  <a:pt x="235140" y="1029322"/>
                </a:cubicBezTo>
                <a:cubicBezTo>
                  <a:pt x="256895" y="1029771"/>
                  <a:pt x="278695" y="1030927"/>
                  <a:pt x="300494" y="1032083"/>
                </a:cubicBezTo>
                <a:cubicBezTo>
                  <a:pt x="279542" y="1020860"/>
                  <a:pt x="259181" y="1009565"/>
                  <a:pt x="239661" y="997457"/>
                </a:cubicBezTo>
                <a:cubicBezTo>
                  <a:pt x="223540" y="987309"/>
                  <a:pt x="210281" y="975391"/>
                  <a:pt x="204788" y="959211"/>
                </a:cubicBezTo>
                <a:cubicBezTo>
                  <a:pt x="203337" y="955117"/>
                  <a:pt x="202166" y="950750"/>
                  <a:pt x="207583" y="947009"/>
                </a:cubicBezTo>
                <a:cubicBezTo>
                  <a:pt x="213561" y="942727"/>
                  <a:pt x="218466" y="944980"/>
                  <a:pt x="223061" y="947033"/>
                </a:cubicBezTo>
                <a:cubicBezTo>
                  <a:pt x="242046" y="955410"/>
                  <a:pt x="261311" y="963516"/>
                  <a:pt x="280015" y="972164"/>
                </a:cubicBezTo>
                <a:cubicBezTo>
                  <a:pt x="304852" y="983629"/>
                  <a:pt x="329408" y="995365"/>
                  <a:pt x="353948" y="1006865"/>
                </a:cubicBezTo>
                <a:cubicBezTo>
                  <a:pt x="319294" y="981405"/>
                  <a:pt x="281290" y="959435"/>
                  <a:pt x="240466" y="939943"/>
                </a:cubicBezTo>
                <a:cubicBezTo>
                  <a:pt x="210990" y="925718"/>
                  <a:pt x="181514" y="911494"/>
                  <a:pt x="158812" y="891467"/>
                </a:cubicBezTo>
                <a:cubicBezTo>
                  <a:pt x="147166" y="881489"/>
                  <a:pt x="141336" y="869384"/>
                  <a:pt x="139551" y="855364"/>
                </a:cubicBezTo>
                <a:cubicBezTo>
                  <a:pt x="139312" y="851597"/>
                  <a:pt x="139634" y="847287"/>
                  <a:pt x="145731" y="844888"/>
                </a:cubicBezTo>
                <a:cubicBezTo>
                  <a:pt x="151843" y="842724"/>
                  <a:pt x="155581" y="845356"/>
                  <a:pt x="158154" y="848366"/>
                </a:cubicBezTo>
                <a:cubicBezTo>
                  <a:pt x="161052" y="851811"/>
                  <a:pt x="164496" y="854479"/>
                  <a:pt x="169370" y="856260"/>
                </a:cubicBezTo>
                <a:cubicBezTo>
                  <a:pt x="212096" y="872913"/>
                  <a:pt x="249775" y="894448"/>
                  <a:pt x="288295" y="915169"/>
                </a:cubicBezTo>
                <a:cubicBezTo>
                  <a:pt x="343452" y="944788"/>
                  <a:pt x="397769" y="975222"/>
                  <a:pt x="462694" y="994643"/>
                </a:cubicBezTo>
                <a:cubicBezTo>
                  <a:pt x="487260" y="1001870"/>
                  <a:pt x="512622" y="1007575"/>
                  <a:pt x="531910" y="1006664"/>
                </a:cubicBezTo>
                <a:cubicBezTo>
                  <a:pt x="460990" y="972547"/>
                  <a:pt x="394087" y="936046"/>
                  <a:pt x="333940" y="893507"/>
                </a:cubicBezTo>
                <a:cubicBezTo>
                  <a:pt x="273173" y="850568"/>
                  <a:pt x="219876" y="803403"/>
                  <a:pt x="181443" y="746608"/>
                </a:cubicBezTo>
                <a:cubicBezTo>
                  <a:pt x="177494" y="740681"/>
                  <a:pt x="175038" y="734810"/>
                  <a:pt x="162678" y="737018"/>
                </a:cubicBezTo>
                <a:cubicBezTo>
                  <a:pt x="157082" y="737933"/>
                  <a:pt x="155070" y="734381"/>
                  <a:pt x="156307" y="730435"/>
                </a:cubicBezTo>
                <a:cubicBezTo>
                  <a:pt x="164051" y="702450"/>
                  <a:pt x="145532" y="687373"/>
                  <a:pt x="117227" y="677515"/>
                </a:cubicBezTo>
                <a:cubicBezTo>
                  <a:pt x="108392" y="674314"/>
                  <a:pt x="107546" y="670384"/>
                  <a:pt x="113655" y="663474"/>
                </a:cubicBezTo>
                <a:cubicBezTo>
                  <a:pt x="121976" y="653926"/>
                  <a:pt x="120506" y="644851"/>
                  <a:pt x="115226" y="636712"/>
                </a:cubicBezTo>
                <a:cubicBezTo>
                  <a:pt x="112224" y="631619"/>
                  <a:pt x="108350" y="626868"/>
                  <a:pt x="105067" y="622046"/>
                </a:cubicBezTo>
                <a:cubicBezTo>
                  <a:pt x="102790" y="619000"/>
                  <a:pt x="99022" y="615897"/>
                  <a:pt x="104113" y="611722"/>
                </a:cubicBezTo>
                <a:cubicBezTo>
                  <a:pt x="108939" y="608053"/>
                  <a:pt x="114081" y="609328"/>
                  <a:pt x="118895" y="610169"/>
                </a:cubicBezTo>
                <a:cubicBezTo>
                  <a:pt x="142040" y="613772"/>
                  <a:pt x="156094" y="624170"/>
                  <a:pt x="163095" y="640642"/>
                </a:cubicBezTo>
                <a:cubicBezTo>
                  <a:pt x="168334" y="652819"/>
                  <a:pt x="173104" y="652953"/>
                  <a:pt x="185766" y="641454"/>
                </a:cubicBezTo>
                <a:cubicBezTo>
                  <a:pt x="195327" y="632704"/>
                  <a:pt x="204232" y="632337"/>
                  <a:pt x="212892" y="637457"/>
                </a:cubicBezTo>
                <a:cubicBezTo>
                  <a:pt x="217516" y="639981"/>
                  <a:pt x="220444" y="643897"/>
                  <a:pt x="223932" y="647271"/>
                </a:cubicBezTo>
                <a:cubicBezTo>
                  <a:pt x="241420" y="664845"/>
                  <a:pt x="259762" y="681841"/>
                  <a:pt x="287167" y="691571"/>
                </a:cubicBezTo>
                <a:cubicBezTo>
                  <a:pt x="299355" y="696027"/>
                  <a:pt x="312354" y="699197"/>
                  <a:pt x="330380" y="692506"/>
                </a:cubicBezTo>
                <a:cubicBezTo>
                  <a:pt x="318517" y="688486"/>
                  <a:pt x="306954" y="689175"/>
                  <a:pt x="296172" y="688108"/>
                </a:cubicBezTo>
                <a:cubicBezTo>
                  <a:pt x="285390" y="687041"/>
                  <a:pt x="279539" y="683953"/>
                  <a:pt x="286974" y="674512"/>
                </a:cubicBezTo>
                <a:cubicBezTo>
                  <a:pt x="291105" y="669267"/>
                  <a:pt x="290555" y="665301"/>
                  <a:pt x="286166" y="661798"/>
                </a:cubicBezTo>
                <a:cubicBezTo>
                  <a:pt x="272052" y="650459"/>
                  <a:pt x="264416" y="633352"/>
                  <a:pt x="236268" y="635338"/>
                </a:cubicBezTo>
                <a:cubicBezTo>
                  <a:pt x="234792" y="635517"/>
                  <a:pt x="233255" y="634754"/>
                  <a:pt x="231734" y="634225"/>
                </a:cubicBezTo>
                <a:cubicBezTo>
                  <a:pt x="225957" y="632316"/>
                  <a:pt x="219575" y="630241"/>
                  <a:pt x="221253" y="623870"/>
                </a:cubicBezTo>
                <a:cubicBezTo>
                  <a:pt x="223227" y="617462"/>
                  <a:pt x="230816" y="615119"/>
                  <a:pt x="237564" y="613590"/>
                </a:cubicBezTo>
                <a:cubicBezTo>
                  <a:pt x="254884" y="609831"/>
                  <a:pt x="268844" y="614072"/>
                  <a:pt x="282259" y="619091"/>
                </a:cubicBezTo>
                <a:cubicBezTo>
                  <a:pt x="314893" y="631509"/>
                  <a:pt x="342201" y="649080"/>
                  <a:pt x="370630" y="665566"/>
                </a:cubicBezTo>
                <a:cubicBezTo>
                  <a:pt x="413275" y="690295"/>
                  <a:pt x="451153" y="719635"/>
                  <a:pt x="498017" y="740532"/>
                </a:cubicBezTo>
                <a:cubicBezTo>
                  <a:pt x="637369" y="802423"/>
                  <a:pt x="774774" y="866448"/>
                  <a:pt x="918036" y="924307"/>
                </a:cubicBezTo>
                <a:cubicBezTo>
                  <a:pt x="970882" y="945666"/>
                  <a:pt x="1024819" y="965469"/>
                  <a:pt x="1079304" y="984494"/>
                </a:cubicBezTo>
                <a:cubicBezTo>
                  <a:pt x="1079509" y="983045"/>
                  <a:pt x="1079744" y="982067"/>
                  <a:pt x="1079935" y="980383"/>
                </a:cubicBezTo>
                <a:cubicBezTo>
                  <a:pt x="1079860" y="979206"/>
                  <a:pt x="1079770" y="977793"/>
                  <a:pt x="1079695" y="976616"/>
                </a:cubicBezTo>
                <a:cubicBezTo>
                  <a:pt x="1041139" y="964679"/>
                  <a:pt x="1003098" y="951491"/>
                  <a:pt x="966178" y="937219"/>
                </a:cubicBezTo>
                <a:cubicBezTo>
                  <a:pt x="875541" y="901932"/>
                  <a:pt x="791930" y="860100"/>
                  <a:pt x="720106" y="807112"/>
                </a:cubicBezTo>
                <a:cubicBezTo>
                  <a:pt x="714181" y="802848"/>
                  <a:pt x="707904" y="802421"/>
                  <a:pt x="698823" y="804708"/>
                </a:cubicBezTo>
                <a:cubicBezTo>
                  <a:pt x="669544" y="812288"/>
                  <a:pt x="659939" y="806334"/>
                  <a:pt x="664513" y="784663"/>
                </a:cubicBezTo>
                <a:cubicBezTo>
                  <a:pt x="665660" y="779304"/>
                  <a:pt x="665686" y="775031"/>
                  <a:pt x="660380" y="771165"/>
                </a:cubicBezTo>
                <a:cubicBezTo>
                  <a:pt x="636661" y="753871"/>
                  <a:pt x="611807" y="737427"/>
                  <a:pt x="584959" y="722409"/>
                </a:cubicBezTo>
                <a:cubicBezTo>
                  <a:pt x="535282" y="694735"/>
                  <a:pt x="482226" y="670082"/>
                  <a:pt x="435649" y="639659"/>
                </a:cubicBezTo>
                <a:cubicBezTo>
                  <a:pt x="421965" y="630403"/>
                  <a:pt x="411440" y="619340"/>
                  <a:pt x="404944" y="606128"/>
                </a:cubicBezTo>
                <a:cubicBezTo>
                  <a:pt x="402872" y="601635"/>
                  <a:pt x="401613" y="595856"/>
                  <a:pt x="408476" y="591466"/>
                </a:cubicBezTo>
                <a:cubicBezTo>
                  <a:pt x="415044" y="587111"/>
                  <a:pt x="420320" y="590506"/>
                  <a:pt x="425225" y="592759"/>
                </a:cubicBezTo>
                <a:cubicBezTo>
                  <a:pt x="445746" y="601899"/>
                  <a:pt x="466578" y="611238"/>
                  <a:pt x="487115" y="620614"/>
                </a:cubicBezTo>
                <a:cubicBezTo>
                  <a:pt x="507947" y="629954"/>
                  <a:pt x="528514" y="639800"/>
                  <a:pt x="550277" y="649738"/>
                </a:cubicBezTo>
                <a:cubicBezTo>
                  <a:pt x="551408" y="644145"/>
                  <a:pt x="546904" y="643504"/>
                  <a:pt x="544421" y="641907"/>
                </a:cubicBezTo>
                <a:cubicBezTo>
                  <a:pt x="509355" y="619344"/>
                  <a:pt x="471190" y="599529"/>
                  <a:pt x="431905" y="580799"/>
                </a:cubicBezTo>
                <a:cubicBezTo>
                  <a:pt x="401512" y="566211"/>
                  <a:pt x="371947" y="550574"/>
                  <a:pt x="351177" y="528177"/>
                </a:cubicBezTo>
                <a:cubicBezTo>
                  <a:pt x="343180" y="519419"/>
                  <a:pt x="338696" y="509759"/>
                  <a:pt x="339749" y="498244"/>
                </a:cubicBezTo>
                <a:cubicBezTo>
                  <a:pt x="340115" y="494641"/>
                  <a:pt x="340481" y="491037"/>
                  <a:pt x="346313" y="489145"/>
                </a:cubicBezTo>
                <a:cubicBezTo>
                  <a:pt x="350979" y="487631"/>
                  <a:pt x="354067" y="489392"/>
                  <a:pt x="356579" y="491460"/>
                </a:cubicBezTo>
                <a:cubicBezTo>
                  <a:pt x="360984" y="495197"/>
                  <a:pt x="365388" y="498934"/>
                  <a:pt x="371505" y="501516"/>
                </a:cubicBezTo>
                <a:cubicBezTo>
                  <a:pt x="408203" y="517000"/>
                  <a:pt x="442659" y="534654"/>
                  <a:pt x="476275" y="553122"/>
                </a:cubicBezTo>
                <a:cubicBezTo>
                  <a:pt x="531461" y="583213"/>
                  <a:pt x="586103" y="614082"/>
                  <a:pt x="649952" y="635294"/>
                </a:cubicBezTo>
                <a:cubicBezTo>
                  <a:pt x="673972" y="643298"/>
                  <a:pt x="698805" y="650018"/>
                  <a:pt x="727161" y="651328"/>
                </a:cubicBezTo>
                <a:cubicBezTo>
                  <a:pt x="726126" y="649081"/>
                  <a:pt x="724263" y="647883"/>
                  <a:pt x="722417" y="646921"/>
                </a:cubicBezTo>
                <a:cubicBezTo>
                  <a:pt x="660627" y="615969"/>
                  <a:pt x="600830" y="583590"/>
                  <a:pt x="546079" y="546328"/>
                </a:cubicBezTo>
                <a:cubicBezTo>
                  <a:pt x="478576" y="500409"/>
                  <a:pt x="420223" y="448637"/>
                  <a:pt x="378182" y="386585"/>
                </a:cubicBezTo>
                <a:cubicBezTo>
                  <a:pt x="376229" y="383975"/>
                  <a:pt x="374884" y="381528"/>
                  <a:pt x="370158" y="382100"/>
                </a:cubicBezTo>
                <a:cubicBezTo>
                  <a:pt x="358064" y="383802"/>
                  <a:pt x="356583" y="379236"/>
                  <a:pt x="357861" y="371252"/>
                </a:cubicBezTo>
                <a:cubicBezTo>
                  <a:pt x="361373" y="351608"/>
                  <a:pt x="352380" y="336565"/>
                  <a:pt x="331313" y="328203"/>
                </a:cubicBezTo>
                <a:cubicBezTo>
                  <a:pt x="316037" y="321986"/>
                  <a:pt x="303183" y="316425"/>
                  <a:pt x="319354" y="299282"/>
                </a:cubicBezTo>
                <a:cubicBezTo>
                  <a:pt x="323265" y="295249"/>
                  <a:pt x="321459" y="290249"/>
                  <a:pt x="319682" y="285719"/>
                </a:cubicBezTo>
                <a:cubicBezTo>
                  <a:pt x="317166" y="278905"/>
                  <a:pt x="312080" y="273828"/>
                  <a:pt x="306391" y="268585"/>
                </a:cubicBezTo>
                <a:cubicBezTo>
                  <a:pt x="303227" y="265647"/>
                  <a:pt x="299399" y="261602"/>
                  <a:pt x="303294" y="257334"/>
                </a:cubicBezTo>
                <a:cubicBezTo>
                  <a:pt x="307735" y="252289"/>
                  <a:pt x="314131" y="254598"/>
                  <a:pt x="319242" y="255403"/>
                </a:cubicBezTo>
                <a:cubicBezTo>
                  <a:pt x="342683" y="258970"/>
                  <a:pt x="357062" y="269803"/>
                  <a:pt x="364093" y="286745"/>
                </a:cubicBezTo>
                <a:cubicBezTo>
                  <a:pt x="368651" y="297582"/>
                  <a:pt x="374307" y="297608"/>
                  <a:pt x="385301" y="287973"/>
                </a:cubicBezTo>
                <a:cubicBezTo>
                  <a:pt x="397712" y="277216"/>
                  <a:pt x="408079" y="276436"/>
                  <a:pt x="417598" y="285722"/>
                </a:cubicBezTo>
                <a:cubicBezTo>
                  <a:pt x="425226" y="293339"/>
                  <a:pt x="431406" y="301607"/>
                  <a:pt x="440155" y="308139"/>
                </a:cubicBezTo>
                <a:cubicBezTo>
                  <a:pt x="463623" y="326175"/>
                  <a:pt x="485720" y="346039"/>
                  <a:pt x="534406" y="339430"/>
                </a:cubicBezTo>
                <a:cubicBezTo>
                  <a:pt x="520872" y="332528"/>
                  <a:pt x="507316" y="334645"/>
                  <a:pt x="495633" y="333450"/>
                </a:cubicBezTo>
                <a:cubicBezTo>
                  <a:pt x="487244" y="332567"/>
                  <a:pt x="478750" y="330037"/>
                  <a:pt x="486289" y="322243"/>
                </a:cubicBezTo>
                <a:cubicBezTo>
                  <a:pt x="494951" y="313365"/>
                  <a:pt x="489365" y="309771"/>
                  <a:pt x="484000" y="304964"/>
                </a:cubicBezTo>
                <a:cubicBezTo>
                  <a:pt x="471673" y="293645"/>
                  <a:pt x="461604" y="280392"/>
                  <a:pt x="436911" y="280536"/>
                </a:cubicBezTo>
                <a:cubicBezTo>
                  <a:pt x="433041" y="280530"/>
                  <a:pt x="429923" y="278297"/>
                  <a:pt x="426865" y="277007"/>
                </a:cubicBezTo>
                <a:cubicBezTo>
                  <a:pt x="422581" y="275154"/>
                  <a:pt x="418872" y="272993"/>
                  <a:pt x="420654" y="268269"/>
                </a:cubicBezTo>
                <a:cubicBezTo>
                  <a:pt x="422468" y="264016"/>
                  <a:pt x="426748" y="261125"/>
                  <a:pt x="432329" y="259975"/>
                </a:cubicBezTo>
                <a:cubicBezTo>
                  <a:pt x="437320" y="258895"/>
                  <a:pt x="442621" y="258016"/>
                  <a:pt x="447672" y="257879"/>
                </a:cubicBezTo>
                <a:cubicBezTo>
                  <a:pt x="470223" y="256809"/>
                  <a:pt x="486254" y="265543"/>
                  <a:pt x="502242" y="273572"/>
                </a:cubicBezTo>
                <a:cubicBezTo>
                  <a:pt x="558179" y="301436"/>
                  <a:pt x="607891" y="334326"/>
                  <a:pt x="659874" y="365516"/>
                </a:cubicBezTo>
                <a:cubicBezTo>
                  <a:pt x="711842" y="396471"/>
                  <a:pt x="772192" y="418818"/>
                  <a:pt x="829177" y="444421"/>
                </a:cubicBezTo>
                <a:cubicBezTo>
                  <a:pt x="960626" y="503711"/>
                  <a:pt x="1092650" y="562693"/>
                  <a:pt x="1231903" y="613682"/>
                </a:cubicBezTo>
                <a:cubicBezTo>
                  <a:pt x="1368099" y="663381"/>
                  <a:pt x="1823141" y="686561"/>
                  <a:pt x="1911736" y="685084"/>
                </a:cubicBezTo>
                <a:cubicBezTo>
                  <a:pt x="2024994" y="682992"/>
                  <a:pt x="2291986" y="655399"/>
                  <a:pt x="2564313" y="632143"/>
                </a:cubicBezTo>
                <a:cubicBezTo>
                  <a:pt x="2595089" y="629364"/>
                  <a:pt x="2625288" y="626893"/>
                  <a:pt x="2657304" y="624913"/>
                </a:cubicBezTo>
                <a:cubicBezTo>
                  <a:pt x="3564401" y="568191"/>
                  <a:pt x="4203594" y="276765"/>
                  <a:pt x="4235818" y="259339"/>
                </a:cubicBezTo>
                <a:cubicBezTo>
                  <a:pt x="4287616" y="231474"/>
                  <a:pt x="4460006" y="176429"/>
                  <a:pt x="4460331" y="176864"/>
                </a:cubicBezTo>
                <a:cubicBezTo>
                  <a:pt x="4464175" y="181144"/>
                  <a:pt x="4483735" y="184529"/>
                  <a:pt x="4499578" y="186791"/>
                </a:cubicBezTo>
                <a:lnTo>
                  <a:pt x="4514640" y="188841"/>
                </a:lnTo>
                <a:lnTo>
                  <a:pt x="4516523" y="189988"/>
                </a:lnTo>
                <a:cubicBezTo>
                  <a:pt x="4522035" y="190091"/>
                  <a:pt x="4521760" y="189857"/>
                  <a:pt x="4518126" y="189316"/>
                </a:cubicBezTo>
                <a:lnTo>
                  <a:pt x="4514640" y="188841"/>
                </a:lnTo>
                <a:lnTo>
                  <a:pt x="4511569" y="186970"/>
                </a:lnTo>
                <a:cubicBezTo>
                  <a:pt x="4510788" y="185226"/>
                  <a:pt x="4510719" y="182981"/>
                  <a:pt x="4510888" y="180943"/>
                </a:cubicBezTo>
                <a:cubicBezTo>
                  <a:pt x="4511690" y="170169"/>
                  <a:pt x="4517648" y="160906"/>
                  <a:pt x="4531865" y="155151"/>
                </a:cubicBezTo>
                <a:cubicBezTo>
                  <a:pt x="4545507" y="149703"/>
                  <a:pt x="4559473" y="144689"/>
                  <a:pt x="4573441" y="139676"/>
                </a:cubicBezTo>
                <a:cubicBezTo>
                  <a:pt x="4585075" y="135420"/>
                  <a:pt x="4593048" y="134454"/>
                  <a:pt x="4594964" y="145847"/>
                </a:cubicBezTo>
                <a:cubicBezTo>
                  <a:pt x="4596879" y="157242"/>
                  <a:pt x="4613452" y="160454"/>
                  <a:pt x="4623059" y="152410"/>
                </a:cubicBezTo>
                <a:cubicBezTo>
                  <a:pt x="4660632" y="120811"/>
                  <a:pt x="4705757" y="95654"/>
                  <a:pt x="4748356" y="68192"/>
                </a:cubicBezTo>
                <a:cubicBezTo>
                  <a:pt x="4778098" y="49168"/>
                  <a:pt x="4809406" y="31378"/>
                  <a:pt x="4833812" y="8017"/>
                </a:cubicBezTo>
                <a:cubicBezTo>
                  <a:pt x="4838299" y="3678"/>
                  <a:pt x="4842399" y="-2039"/>
                  <a:pt x="4850908" y="727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D0F0FC-4BAC-B2CC-A647-F582ED856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941" y="685801"/>
            <a:ext cx="3494859" cy="5491162"/>
          </a:xfrm>
        </p:spPr>
        <p:txBody>
          <a:bodyPr>
            <a:normAutofit/>
          </a:bodyPr>
          <a:lstStyle/>
          <a:p>
            <a:r>
              <a:rPr lang="en-US"/>
              <a:t>Panel Discussion- Overcoming Challenges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7DCD457-23FE-8758-480B-78A0D0850E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1575482"/>
              </p:ext>
            </p:extLst>
          </p:nvPr>
        </p:nvGraphicFramePr>
        <p:xfrm>
          <a:off x="4702547" y="838199"/>
          <a:ext cx="6651253" cy="5338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5265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C604D-315B-B303-1FEC-10A5A9E78BD4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400">
                <a:effectLst/>
                <a:latin typeface="Calibri"/>
                <a:ea typeface="Calibri"/>
                <a:cs typeface="Calibri"/>
              </a:rPr>
              <a:t>Fargo VA</a:t>
            </a:r>
            <a:r>
              <a:rPr lang="en-US">
                <a:latin typeface="Calibri"/>
                <a:ea typeface="Calibri"/>
                <a:cs typeface="Calibri"/>
              </a:rPr>
              <a:t> </a:t>
            </a:r>
            <a:br>
              <a:rPr lang="en-US" sz="440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>
                <a:effectLst/>
                <a:latin typeface="Calibri"/>
                <a:ea typeface="Calibri"/>
                <a:cs typeface="Calibri"/>
              </a:rPr>
              <a:t>University of North Dakota School of Medicine </a:t>
            </a:r>
            <a:endParaRPr lang="en-US">
              <a:latin typeface="Calibri"/>
              <a:ea typeface="Calibri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AD082-216B-7A87-5CC1-91F1F4A5C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103" y="1710654"/>
            <a:ext cx="10972800" cy="475127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>
                <a:ea typeface="+mn-lt"/>
                <a:cs typeface="+mn-lt"/>
              </a:rPr>
              <a:t>Resident education with a focus on bringing integrative medicine to traditional outpatient rotations</a:t>
            </a:r>
            <a:endParaRPr lang="en-US" sz="2400" b="1" i="1">
              <a:ea typeface="+mn-lt"/>
              <a:cs typeface="+mn-lt"/>
            </a:endParaRPr>
          </a:p>
          <a:p>
            <a:pPr lvl="1"/>
            <a:r>
              <a:rPr lang="en-US">
                <a:ea typeface="+mn-lt"/>
                <a:cs typeface="+mn-lt"/>
              </a:rPr>
              <a:t>Collaboration with our Whole Health team including time with their staff to </a:t>
            </a:r>
            <a:r>
              <a:rPr lang="en-US" i="1">
                <a:ea typeface="+mn-lt"/>
                <a:cs typeface="+mn-lt"/>
              </a:rPr>
              <a:t>augment</a:t>
            </a:r>
            <a:r>
              <a:rPr lang="en-US">
                <a:ea typeface="+mn-lt"/>
                <a:cs typeface="+mn-lt"/>
              </a:rPr>
              <a:t> dedicated integrative medicine training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r>
              <a:rPr lang="en-US" sz="2400">
                <a:ea typeface="+mn-lt"/>
                <a:cs typeface="+mn-lt"/>
              </a:rPr>
              <a:t>Integrative medicine is emphasized during clinical care </a:t>
            </a:r>
          </a:p>
          <a:p>
            <a:pPr lvl="1"/>
            <a:r>
              <a:rPr lang="en-US">
                <a:ea typeface="+mn-lt"/>
                <a:cs typeface="+mn-lt"/>
              </a:rPr>
              <a:t>Didactics, dedicated curricula with worksheets &amp; exercises, in-clinic education (focused conversations and treatment plans) and BFA training incorporated</a:t>
            </a:r>
            <a:endParaRPr lang="en-US"/>
          </a:p>
          <a:p>
            <a:r>
              <a:rPr lang="en-US" sz="2400">
                <a:ea typeface="+mn-lt"/>
                <a:cs typeface="+mn-lt"/>
              </a:rPr>
              <a:t>Started with a hybrid Primary Care rotation </a:t>
            </a:r>
          </a:p>
          <a:p>
            <a:pPr lvl="1"/>
            <a:r>
              <a:rPr lang="en-US">
                <a:ea typeface="+mn-lt"/>
                <a:cs typeface="+mn-lt"/>
              </a:rPr>
              <a:t>25-30% dedicated to Whole Health clinical time and experiential learning</a:t>
            </a:r>
            <a:endParaRPr lang="en-US">
              <a:ea typeface="Calibri"/>
              <a:cs typeface="Calibri"/>
            </a:endParaRPr>
          </a:p>
          <a:p>
            <a:r>
              <a:rPr lang="en-US" sz="2400">
                <a:ea typeface="+mn-lt"/>
                <a:cs typeface="+mn-lt"/>
              </a:rPr>
              <a:t>Expanded to dedicated integrative medicine rotations (IM, FM and Psych)</a:t>
            </a:r>
          </a:p>
          <a:p>
            <a:pPr lvl="1"/>
            <a:r>
              <a:rPr lang="en-US">
                <a:ea typeface="+mn-lt"/>
                <a:cs typeface="+mn-lt"/>
              </a:rPr>
              <a:t>Similar core content but less traditional PC clinic time</a:t>
            </a:r>
            <a:endParaRPr lang="en-US">
              <a:ea typeface="Calibri"/>
              <a:cs typeface="Calibri"/>
            </a:endParaRPr>
          </a:p>
          <a:p>
            <a:pPr lvl="1"/>
            <a:r>
              <a:rPr lang="en-US">
                <a:ea typeface="+mn-lt"/>
                <a:cs typeface="+mn-lt"/>
              </a:rPr>
              <a:t>Emphasis on integrative medicine for their future practice</a:t>
            </a:r>
          </a:p>
          <a:p>
            <a:pPr marL="457200" lvl="1" indent="0">
              <a:buNone/>
            </a:pPr>
            <a:endParaRPr lang="en-US">
              <a:ea typeface="Calibri" panose="020F0502020204030204"/>
              <a:cs typeface="Calibri" panose="020F0502020204030204"/>
            </a:endParaRPr>
          </a:p>
          <a:p>
            <a:pPr marL="457200" lvl="1" indent="0">
              <a:buNone/>
            </a:pPr>
            <a:endParaRPr lang="en-US" b="1" u="sng">
              <a:ea typeface="Calibri"/>
              <a:cs typeface="Calibri"/>
            </a:endParaRPr>
          </a:p>
        </p:txBody>
      </p:sp>
      <p:pic>
        <p:nvPicPr>
          <p:cNvPr id="4" name="Picture 3" descr="University of North Dakota - Council on Education for Public Health">
            <a:extLst>
              <a:ext uri="{FF2B5EF4-FFF2-40B4-BE49-F238E27FC236}">
                <a16:creationId xmlns:a16="http://schemas.microsoft.com/office/drawing/2014/main" id="{7F341167-1DA4-54E8-4EDD-6532D4DE91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5492" y="5914712"/>
            <a:ext cx="2743196" cy="54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340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78488-AC70-8EEA-617F-3C9C959E7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359"/>
            <a:ext cx="10515600" cy="14379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>
                <a:latin typeface="Calibri" panose="020F0502020204030204" pitchFamily="34" charset="0"/>
              </a:rPr>
              <a:t>Portland VA</a:t>
            </a:r>
            <a:br>
              <a:rPr lang="en-US" sz="4400">
                <a:latin typeface="Calibri" panose="020F0502020204030204" pitchFamily="34" charset="0"/>
              </a:rPr>
            </a:br>
            <a:r>
              <a:rPr lang="en-US" sz="4400">
                <a:latin typeface="Calibri" panose="020F0502020204030204" pitchFamily="34" charset="0"/>
              </a:rPr>
              <a:t>Oregon Health &amp; Science University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DB2CF-7BD5-079C-3EE9-B0D3EE384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6017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/>
              <a:t>For all OHSU residents</a:t>
            </a:r>
          </a:p>
          <a:p>
            <a:pPr lvl="1"/>
            <a:r>
              <a:rPr lang="en-US"/>
              <a:t>Orientation sessions at start of academic year (approx. 100)- sunset due to schedule constraints</a:t>
            </a:r>
            <a:endParaRPr lang="en-US">
              <a:ea typeface="Calibri"/>
              <a:cs typeface="Calibri"/>
            </a:endParaRPr>
          </a:p>
          <a:p>
            <a:pPr lvl="1"/>
            <a:r>
              <a:rPr lang="en-US"/>
              <a:t>Introduction to Complementary and Integrative Health (100 min) with experiential elements (every 3 yrs as part of standing 3-year ambulatory curriculum)</a:t>
            </a:r>
            <a:endParaRPr lang="en-US">
              <a:ea typeface="Calibri"/>
              <a:cs typeface="Calibri"/>
            </a:endParaRPr>
          </a:p>
          <a:p>
            <a:pPr lvl="1"/>
            <a:r>
              <a:rPr lang="en-US">
                <a:ea typeface="Calibri"/>
                <a:cs typeface="Calibri"/>
              </a:rPr>
              <a:t>Integrative medicine/ Whole Health electives</a:t>
            </a:r>
          </a:p>
          <a:p>
            <a:r>
              <a:rPr lang="en-US"/>
              <a:t>Additional sessions for residents with VA continuity clinic (approx. 50)</a:t>
            </a:r>
          </a:p>
          <a:p>
            <a:pPr lvl="1"/>
            <a:r>
              <a:rPr lang="en-US"/>
              <a:t>Informational session at start of academic year (co-led by physician and health coach, 30 min)</a:t>
            </a:r>
            <a:endParaRPr lang="en-US">
              <a:ea typeface="Calibri"/>
              <a:cs typeface="Calibri"/>
            </a:endParaRPr>
          </a:p>
          <a:p>
            <a:pPr lvl="1"/>
            <a:r>
              <a:rPr lang="en-US"/>
              <a:t>Additional experiential session mid-way through the year focusing on using a Whole Health approach to explore one’s own health and well-being (90 min)</a:t>
            </a:r>
          </a:p>
          <a:p>
            <a:r>
              <a:rPr lang="en-US"/>
              <a:t>Education for faculty and clinic staff </a:t>
            </a:r>
          </a:p>
          <a:p>
            <a:pPr lvl="1"/>
            <a:r>
              <a:rPr lang="en-US"/>
              <a:t>Close to 50% of faculty have attended longer Whole Health trainings</a:t>
            </a:r>
          </a:p>
          <a:p>
            <a:pPr lvl="1"/>
            <a:r>
              <a:rPr lang="en-US"/>
              <a:t>Clinic staff have attended Whole Health trainings</a:t>
            </a:r>
          </a:p>
          <a:p>
            <a:pPr lvl="1"/>
            <a:r>
              <a:rPr lang="en-US"/>
              <a:t>10 minute Whole Health moments at start of every monthly meeting</a:t>
            </a:r>
          </a:p>
          <a:p>
            <a:r>
              <a:rPr lang="en-US"/>
              <a:t>Local considerations</a:t>
            </a:r>
          </a:p>
          <a:p>
            <a:pPr lvl="1"/>
            <a:r>
              <a:rPr lang="en-US"/>
              <a:t>Culture</a:t>
            </a:r>
          </a:p>
          <a:p>
            <a:pPr lvl="1"/>
            <a:r>
              <a:rPr lang="en-US"/>
              <a:t>Whole Health Flagship, resourcing</a:t>
            </a:r>
          </a:p>
          <a:p>
            <a:pPr lvl="1"/>
            <a:r>
              <a:rPr lang="en-US"/>
              <a:t>Whole Health and Whole Health-adjacent research</a:t>
            </a:r>
          </a:p>
          <a:p>
            <a:pPr lvl="1"/>
            <a:r>
              <a:rPr lang="en-US">
                <a:ea typeface="Calibri" panose="020F0502020204030204"/>
                <a:cs typeface="Calibri" panose="020F0502020204030204"/>
              </a:rPr>
              <a:t>CPRS order menus</a:t>
            </a:r>
          </a:p>
          <a:p>
            <a:pPr marL="457200" lvl="1" indent="0">
              <a:buNone/>
            </a:pPr>
            <a:endParaRPr lang="en-US">
              <a:ea typeface="Calibri" panose="020F0502020204030204"/>
              <a:cs typeface="Calibri" panose="020F0502020204030204"/>
            </a:endParaRP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endParaRPr lang="en-US">
              <a:ea typeface="Calibri" panose="020F0502020204030204"/>
              <a:cs typeface="Calibri" panose="020F050202020403020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5A267F-D757-1B89-432C-D61C82F1F8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6170" y="4589354"/>
            <a:ext cx="1709412" cy="2268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325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78488-AC70-8EEA-617F-3C9C959E7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488" y="95416"/>
            <a:ext cx="10515600" cy="113274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400">
                <a:latin typeface="Calibri"/>
                <a:ea typeface="Calibri"/>
                <a:cs typeface="Calibri"/>
              </a:rPr>
              <a:t>Greater Los Angeles VAHCS</a:t>
            </a:r>
            <a:br>
              <a:rPr lang="en-US" sz="4400">
                <a:latin typeface="Calibri" panose="020F0502020204030204" pitchFamily="34" charset="0"/>
              </a:rPr>
            </a:br>
            <a:r>
              <a:rPr lang="en-US" sz="4400">
                <a:latin typeface="Calibri"/>
                <a:ea typeface="Calibri"/>
                <a:cs typeface="Calibri"/>
              </a:rPr>
              <a:t>University of California, Los Angeles</a:t>
            </a:r>
            <a:endParaRPr lang="en-US">
              <a:latin typeface="Calibri"/>
              <a:ea typeface="Calibri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DB2CF-7BD5-079C-3EE9-B0D3EE384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489" y="1437845"/>
            <a:ext cx="10864311" cy="51391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Calibri"/>
                <a:cs typeface="Calibri"/>
              </a:rPr>
              <a:t>DGSOM Medical Students: </a:t>
            </a:r>
          </a:p>
          <a:p>
            <a:pPr lvl="1"/>
            <a:r>
              <a:rPr lang="en-US">
                <a:ea typeface="Calibri"/>
                <a:cs typeface="Calibri"/>
              </a:rPr>
              <a:t>Longitudinal Curriculum on Integrative Medicine MS1-MS4</a:t>
            </a:r>
          </a:p>
          <a:p>
            <a:pPr lvl="1"/>
            <a:r>
              <a:rPr lang="en-US">
                <a:ea typeface="Calibri"/>
                <a:cs typeface="Calibri"/>
              </a:rPr>
              <a:t>WH introduced during 1st year didactic &amp; clinical skills sessions</a:t>
            </a:r>
            <a:endParaRPr lang="en-US"/>
          </a:p>
          <a:p>
            <a:pPr lvl="1"/>
            <a:r>
              <a:rPr lang="en-US">
                <a:ea typeface="Calibri"/>
                <a:cs typeface="Calibri"/>
              </a:rPr>
              <a:t>Clinical and Experiential Sessions at VA during MSK workshop</a:t>
            </a:r>
          </a:p>
          <a:p>
            <a:r>
              <a:rPr lang="en-US">
                <a:ea typeface="Calibri"/>
                <a:cs typeface="Calibri"/>
              </a:rPr>
              <a:t>Internal Medicine Residency:</a:t>
            </a:r>
          </a:p>
          <a:p>
            <a:pPr lvl="1"/>
            <a:r>
              <a:rPr lang="en-US">
                <a:ea typeface="Calibri"/>
                <a:cs typeface="Calibri"/>
              </a:rPr>
              <a:t>Ambulatory Care Core Curricular Content:</a:t>
            </a:r>
          </a:p>
          <a:p>
            <a:pPr lvl="2"/>
            <a:r>
              <a:rPr lang="en-US">
                <a:ea typeface="Calibri"/>
                <a:cs typeface="Calibri"/>
              </a:rPr>
              <a:t>Didactic + Experiential Workshop for ALL IM Residents</a:t>
            </a:r>
            <a:endParaRPr lang="en-US"/>
          </a:p>
          <a:p>
            <a:r>
              <a:rPr lang="en-US">
                <a:ea typeface="Calibri"/>
                <a:cs typeface="Calibri"/>
              </a:rPr>
              <a:t>Preventative Medicine Fellows:</a:t>
            </a:r>
          </a:p>
          <a:p>
            <a:pPr lvl="1"/>
            <a:r>
              <a:rPr lang="en-US">
                <a:ea typeface="Calibri"/>
                <a:cs typeface="Calibri"/>
              </a:rPr>
              <a:t>VA/UCLA Whole Health &amp; CIH elective rotation</a:t>
            </a:r>
          </a:p>
          <a:p>
            <a:pPr lvl="1"/>
            <a:r>
              <a:rPr lang="en-US">
                <a:ea typeface="Calibri"/>
                <a:cs typeface="Calibri"/>
              </a:rPr>
              <a:t>Veteran's Garden elective</a:t>
            </a:r>
          </a:p>
          <a:p>
            <a:r>
              <a:rPr lang="en-US">
                <a:ea typeface="Calibri"/>
                <a:cs typeface="Calibri"/>
              </a:rPr>
              <a:t>NP Residents: </a:t>
            </a:r>
          </a:p>
          <a:p>
            <a:pPr lvl="1"/>
            <a:r>
              <a:rPr lang="en-US">
                <a:ea typeface="Calibri"/>
                <a:cs typeface="Calibri"/>
              </a:rPr>
              <a:t>Training in WH &amp; CIH (BFA, aromatherapy)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F8177F-2300-5D15-84F3-098F8A8099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9136" y="5695222"/>
            <a:ext cx="2910078" cy="964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713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78488-AC70-8EEA-617F-3C9C959E7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687" y="293044"/>
            <a:ext cx="10845113" cy="141823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>
                <a:latin typeface="Calibri"/>
                <a:ea typeface="Calibri"/>
                <a:cs typeface="Calibri"/>
              </a:rPr>
              <a:t>Atlanta VA</a:t>
            </a:r>
            <a:br>
              <a:rPr lang="en-US">
                <a:latin typeface="Calibri"/>
                <a:ea typeface="Calibri"/>
                <a:cs typeface="Calibri"/>
              </a:rPr>
            </a:br>
            <a:r>
              <a:rPr lang="en-US">
                <a:latin typeface="Calibri"/>
                <a:ea typeface="Calibri"/>
                <a:cs typeface="Calibri"/>
              </a:rPr>
              <a:t>Emory University School of Medicine</a:t>
            </a:r>
            <a:endParaRPr lang="en-US">
              <a:latin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DB2CF-7BD5-079C-3EE9-B0D3EE384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052222" cy="464995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Calibri"/>
                <a:cs typeface="Calibri"/>
              </a:rPr>
              <a:t>Transitional Medicine Residents, PA Residents and NP/PA students are introduced to Whole Health during their Primary Care rotation</a:t>
            </a:r>
          </a:p>
          <a:p>
            <a:r>
              <a:rPr lang="en-US">
                <a:ea typeface="Calibri"/>
                <a:cs typeface="Calibri"/>
              </a:rPr>
              <a:t>Preventive Medicine Fellow elective Whole Health rotation</a:t>
            </a:r>
            <a:endParaRPr lang="en-US"/>
          </a:p>
          <a:p>
            <a:r>
              <a:rPr lang="en-US">
                <a:ea typeface="Calibri"/>
                <a:cs typeface="Calibri"/>
              </a:rPr>
              <a:t>Introduction to Whole Health for Internal Medicine Residents during 1st year Resident Orientation</a:t>
            </a:r>
          </a:p>
          <a:p>
            <a:r>
              <a:rPr lang="en-US">
                <a:ea typeface="Calibri"/>
                <a:cs typeface="Calibri"/>
              </a:rPr>
              <a:t>Introduction to Whole Health for Emory Undergrads as part of Health and Human Studies course</a:t>
            </a:r>
          </a:p>
          <a:p>
            <a:endParaRPr lang="en-US">
              <a:ea typeface="Calibri"/>
              <a:cs typeface="Calibri"/>
            </a:endParaRPr>
          </a:p>
          <a:p>
            <a:endParaRPr lang="en-US">
              <a:ea typeface="Calibri"/>
              <a:cs typeface="Calibri"/>
            </a:endParaRPr>
          </a:p>
        </p:txBody>
      </p:sp>
      <p:pic>
        <p:nvPicPr>
          <p:cNvPr id="4" name="Graphic 3" descr="School of Medicine Homepage">
            <a:extLst>
              <a:ext uri="{FF2B5EF4-FFF2-40B4-BE49-F238E27FC236}">
                <a16:creationId xmlns:a16="http://schemas.microsoft.com/office/drawing/2014/main" id="{27FA6E22-F931-675A-142B-E8A3DFF89C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19304" y="5466665"/>
            <a:ext cx="2221283" cy="1006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697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B8D8E"/>
      </a:lt2>
      <a:accent1>
        <a:srgbClr val="536895"/>
      </a:accent1>
      <a:accent2>
        <a:srgbClr val="616365"/>
      </a:accent2>
      <a:accent3>
        <a:srgbClr val="FFFFFF"/>
      </a:accent3>
      <a:accent4>
        <a:srgbClr val="000000"/>
      </a:accent4>
      <a:accent5>
        <a:srgbClr val="B3B9C8"/>
      </a:accent5>
      <a:accent6>
        <a:srgbClr val="57595B"/>
      </a:accent6>
      <a:hlink>
        <a:srgbClr val="2973AD"/>
      </a:hlink>
      <a:folHlink>
        <a:srgbClr val="2973AD"/>
      </a:folHlink>
    </a:clrScheme>
    <a:fontScheme name="Defaul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B8D8E"/>
        </a:lt2>
        <a:accent1>
          <a:srgbClr val="536895"/>
        </a:accent1>
        <a:accent2>
          <a:srgbClr val="616365"/>
        </a:accent2>
        <a:accent3>
          <a:srgbClr val="FFFFFF"/>
        </a:accent3>
        <a:accent4>
          <a:srgbClr val="000000"/>
        </a:accent4>
        <a:accent5>
          <a:srgbClr val="B3B9C8"/>
        </a:accent5>
        <a:accent6>
          <a:srgbClr val="57595B"/>
        </a:accent6>
        <a:hlink>
          <a:srgbClr val="F1E3BB"/>
        </a:hlink>
        <a:folHlink>
          <a:srgbClr val="FFB6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CA5DD1146ED541B2562B75D788779E" ma:contentTypeVersion="4" ma:contentTypeDescription="Create a new document." ma:contentTypeScope="" ma:versionID="7d1abc320472b757dff6d3629b8ceeea">
  <xsd:schema xmlns:xsd="http://www.w3.org/2001/XMLSchema" xmlns:xs="http://www.w3.org/2001/XMLSchema" xmlns:p="http://schemas.microsoft.com/office/2006/metadata/properties" xmlns:ns2="3085e740-83d3-4079-8113-e88c400606af" targetNamespace="http://schemas.microsoft.com/office/2006/metadata/properties" ma:root="true" ma:fieldsID="eb3c74f866cf45047120246db9872b79" ns2:_="">
    <xsd:import namespace="3085e740-83d3-4079-8113-e88c400606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85e740-83d3-4079-8113-e88c400606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AD9C49-34E8-4D71-8483-2262C17BB8F6}">
  <ds:schemaRefs>
    <ds:schemaRef ds:uri="3085e740-83d3-4079-8113-e88c400606a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01E60C1-B022-4B5D-BEF9-D70CF43BE21F}">
  <ds:schemaRefs>
    <ds:schemaRef ds:uri="3085e740-83d3-4079-8113-e88c400606a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DCB69B5-E216-4101-A86B-F9D33570C6D5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e95f1b23-abaf-45ee-821d-b7ab251ab3bf}" enabled="0" method="" siteId="{e95f1b23-abaf-45ee-821d-b7ab251ab3bf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11</Slides>
  <Notes>2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Default</vt:lpstr>
      <vt:lpstr>Leveraging the Academic/VA Partnership: Bringing Whole Health to  Medical Trainees</vt:lpstr>
      <vt:lpstr>Bringing Whole Health to Medical Trainees</vt:lpstr>
      <vt:lpstr>Panel Discussion- Working with Learners</vt:lpstr>
      <vt:lpstr>Panel Discussion- Teaching What Matters Most</vt:lpstr>
      <vt:lpstr>Panel Discussion- Overcoming Challenges</vt:lpstr>
      <vt:lpstr>Fargo VA  University of North Dakota School of Medicine </vt:lpstr>
      <vt:lpstr>Portland VA Oregon Health &amp; Science University</vt:lpstr>
      <vt:lpstr>Greater Los Angeles VAHCS University of California, Los Angeles</vt:lpstr>
      <vt:lpstr>Atlanta VA Emory University School of Medicine</vt:lpstr>
      <vt:lpstr>Panel Discussion- Key Take-Aways</vt:lpstr>
      <vt:lpstr>Contact Information and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Leveraging the Academic/VA Partnership: Bringing Whole Health to  Medical Trainees</dc:title>
  <dc:creator>Liao, Theresa H. (Portland)</dc:creator>
  <cp:revision>4</cp:revision>
  <dcterms:created xsi:type="dcterms:W3CDTF">2025-02-04T23:48:01Z</dcterms:created>
  <dcterms:modified xsi:type="dcterms:W3CDTF">2025-02-27T14:02:07Z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0x0101004FCA5DD1146ED541B2562B75D788779E</vt:lpwstr>
  </property>
</Properties>
</file>